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67" r:id="rId2"/>
    <p:sldId id="26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9" r:id="rId11"/>
    <p:sldId id="256" r:id="rId12"/>
    <p:sldId id="257" r:id="rId13"/>
    <p:sldId id="258" r:id="rId14"/>
    <p:sldId id="261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F65FA-2650-49F7-AE89-80497F63F84D}" type="datetimeFigureOut">
              <a:rPr lang="sk-SK" smtClean="0"/>
              <a:pPr/>
              <a:t>12. 2. 2015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C19B22-5449-4F4A-878E-CF7A3F69671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3568" y="1268760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Zelená </a:t>
            </a:r>
            <a:endParaRPr lang="sk-SK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691680" y="2852936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alebo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292379" y="4077072"/>
            <a:ext cx="41680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sk-SK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odrá?</a:t>
            </a:r>
            <a:endParaRPr lang="sk-SK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dupage16.edupage.org/connect_photo.php?e=zscinobana&amp;s=3&amp;c=/photos/album/201/hdimg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456384" cy="2592288"/>
          </a:xfrm>
          <a:prstGeom prst="rect">
            <a:avLst/>
          </a:prstGeom>
          <a:noFill/>
        </p:spPr>
      </p:pic>
      <p:pic>
        <p:nvPicPr>
          <p:cNvPr id="26628" name="Picture 4" descr="http://edupage16.edupage.org/connect_photo.php?e=zscinobana&amp;s=3&amp;c=/photos/album/142/img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4176464" cy="3132349"/>
          </a:xfrm>
          <a:prstGeom prst="rect">
            <a:avLst/>
          </a:prstGeom>
          <a:noFill/>
        </p:spPr>
      </p:pic>
      <p:pic>
        <p:nvPicPr>
          <p:cNvPr id="26630" name="Picture 6" descr="http://edupage16.edupage.org/connect_photo.php?e=zscinobana&amp;s=3&amp;c=/photos/album/142/img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995936" cy="2996953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141" y="4149080"/>
            <a:ext cx="4242859" cy="23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1270959" y="0"/>
            <a:ext cx="5957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Čistenie </a:t>
            </a:r>
            <a:r>
              <a:rPr lang="sk-SK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potka</a:t>
            </a:r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</a:p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obnova studničky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viaa.gov.lv/eng/international_cooperation/eea_norway_grants/eea_norway_logos/?file=files/news/19629/logosfinal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879722" cy="10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archiv.vlada.gov.sk/romovia/data/files/86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69269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88952"/>
            <a:ext cx="9144000" cy="2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„Prispôsobenie sa zmene klímy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škol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prevencia pred povodňami a suchom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opatrenie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Modré školy</a:t>
            </a: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sk-SK" sz="2400" b="1" i="0" u="none" strike="noStrike" cap="none" normalizeH="0" baseline="0" dirty="0" smtClean="0" bmk="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ozšírenie vyučovania o opatrenia na zachytenie a využitie dažďovej vody v ZŠ Cinobaňa</a:t>
            </a:r>
            <a:endParaRPr kumimoji="0" lang="sk-SK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0"/>
            <a:ext cx="698477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Cieľ projektu:</a:t>
            </a:r>
          </a:p>
          <a:p>
            <a:r>
              <a:rPr lang="sk-SK" sz="2400" b="1" dirty="0" smtClean="0"/>
              <a:t> Zvýšenie povedomia a vzdelania  v oblasti prispôsobenia sa zmene klímy </a:t>
            </a:r>
          </a:p>
          <a:p>
            <a:endParaRPr lang="sk-SK" sz="2400" b="1" dirty="0"/>
          </a:p>
          <a:p>
            <a:r>
              <a:rPr lang="sk-SK" sz="2400" b="1" dirty="0" smtClean="0"/>
              <a:t>Oprávnené výdavky: 37 510 €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Opatrenia:</a:t>
            </a:r>
            <a:endParaRPr lang="sk-SK" sz="2400" b="1" dirty="0" smtClean="0"/>
          </a:p>
          <a:p>
            <a:r>
              <a:rPr lang="sk-SK" sz="2400" b="1" dirty="0" smtClean="0"/>
              <a:t>- Vypracovanie  učebných osnov  so zapracovaním tém Modrej školy do TVVP</a:t>
            </a:r>
          </a:p>
          <a:p>
            <a:pPr>
              <a:buFontTx/>
              <a:buChar char="-"/>
            </a:pPr>
            <a:r>
              <a:rPr lang="sk-SK" sz="2400" b="1" dirty="0" smtClean="0"/>
              <a:t>Zriadenie web stránky  k téme projektu</a:t>
            </a:r>
          </a:p>
          <a:p>
            <a:pPr>
              <a:buFontTx/>
              <a:buChar char="-"/>
            </a:pPr>
            <a:r>
              <a:rPr lang="sk-SK" sz="2400" b="1" dirty="0" err="1" smtClean="0"/>
              <a:t>Workshopy</a:t>
            </a:r>
            <a:r>
              <a:rPr lang="sk-SK" sz="2400" b="1" dirty="0" smtClean="0"/>
              <a:t> k téme projektu</a:t>
            </a:r>
          </a:p>
          <a:p>
            <a:pPr>
              <a:buFontTx/>
              <a:buChar char="-"/>
            </a:pPr>
            <a:r>
              <a:rPr lang="sk-SK" sz="2400" b="1" dirty="0" smtClean="0"/>
              <a:t> Rekonštrukcia bazénu na dažďové </a:t>
            </a:r>
            <a:r>
              <a:rPr lang="sk-SK" sz="2400" b="1" dirty="0" smtClean="0"/>
              <a:t>jazierko- </a:t>
            </a:r>
            <a:r>
              <a:rPr lang="sk-SK" sz="2400" b="1" dirty="0" err="1" smtClean="0"/>
              <a:t>osadneie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fotovolt</a:t>
            </a:r>
            <a:r>
              <a:rPr lang="sk-SK" sz="2400" b="1" dirty="0" smtClean="0"/>
              <a:t>. Panelov</a:t>
            </a:r>
          </a:p>
          <a:p>
            <a:pPr>
              <a:buFontTx/>
              <a:buChar char="-"/>
            </a:pPr>
            <a:r>
              <a:rPr lang="sk-SK" sz="2400" b="1" dirty="0" smtClean="0"/>
              <a:t>- osadenie </a:t>
            </a:r>
            <a:r>
              <a:rPr lang="sk-SK" sz="2400" b="1" dirty="0" err="1" smtClean="0"/>
              <a:t>vegetac</a:t>
            </a:r>
            <a:r>
              <a:rPr lang="sk-SK" sz="2400" b="1" dirty="0" smtClean="0"/>
              <a:t>. Steny po obvode dažďového jazierka</a:t>
            </a:r>
            <a:endParaRPr lang="sk-SK" sz="2400" b="1" dirty="0" smtClean="0"/>
          </a:p>
          <a:p>
            <a:pPr>
              <a:buFontTx/>
              <a:buChar char="-"/>
            </a:pPr>
            <a:r>
              <a:rPr lang="sk-SK" sz="2400" b="1" dirty="0" smtClean="0"/>
              <a:t>Osadenie nádrží na dažďovú vodu</a:t>
            </a:r>
          </a:p>
          <a:p>
            <a:pPr>
              <a:buFontTx/>
              <a:buChar char="-"/>
            </a:pPr>
            <a:r>
              <a:rPr lang="sk-SK" sz="2400" b="1" dirty="0" smtClean="0"/>
              <a:t>Vytvorenie  líniovej dažďovej záhrady</a:t>
            </a:r>
          </a:p>
          <a:p>
            <a:pPr>
              <a:buFontTx/>
              <a:buChar char="-"/>
            </a:pPr>
            <a:r>
              <a:rPr lang="sk-SK" sz="2400" b="1" dirty="0" smtClean="0"/>
              <a:t>Osadenie </a:t>
            </a:r>
            <a:r>
              <a:rPr lang="sk-SK" sz="2400" b="1" dirty="0" smtClean="0"/>
              <a:t>fontány</a:t>
            </a:r>
          </a:p>
          <a:p>
            <a:endParaRPr lang="sk-SK" sz="2400" b="1" dirty="0" smtClean="0"/>
          </a:p>
          <a:p>
            <a:endParaRPr lang="sk-SK" sz="2400" b="1" dirty="0" smtClean="0"/>
          </a:p>
          <a:p>
            <a:endParaRPr lang="sk-SK" sz="2400" b="1" dirty="0" smtClean="0"/>
          </a:p>
          <a:p>
            <a:endParaRPr lang="sk-SK" sz="2400" b="1" dirty="0"/>
          </a:p>
          <a:p>
            <a:r>
              <a:rPr lang="sk-SK" sz="2400" b="1" dirty="0" smtClean="0"/>
              <a:t> 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15474" cy="40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48275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431" y="3452375"/>
            <a:ext cx="4715569" cy="34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3466261" y="0"/>
            <a:ext cx="4423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Stavba bazéna a fontány</a:t>
            </a:r>
            <a:endParaRPr lang="sk-SK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444881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946341" cy="22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592471" y="620688"/>
            <a:ext cx="7314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Fontána a bazén dnes 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132088" cy="23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556792"/>
            <a:ext cx="2990423" cy="224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5" y="1268760"/>
            <a:ext cx="84566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Ako  to bude vyzerať </a:t>
            </a:r>
          </a:p>
          <a:p>
            <a:pPr algn="ctr"/>
            <a:r>
              <a:rPr lang="sk-SK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 ukončení projektu ?</a:t>
            </a:r>
          </a:p>
          <a:p>
            <a:pPr algn="ctr"/>
            <a:r>
              <a:rPr lang="sk-SK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Aký prínos bude mať projekt</a:t>
            </a:r>
          </a:p>
          <a:p>
            <a:pPr algn="ctr"/>
            <a:r>
              <a:rPr lang="sk-SK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pre našu školu?</a:t>
            </a:r>
            <a:endParaRPr lang="sk-SK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571325" y="4365104"/>
            <a:ext cx="5150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Uvidíme a už</a:t>
            </a:r>
          </a:p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teraz sa tešíme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63688" y="1700808"/>
            <a:ext cx="50398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Čo všetko sme </a:t>
            </a:r>
          </a:p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už stihli urobiť</a:t>
            </a:r>
          </a:p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 téme VODA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691680" y="692702"/>
          <a:ext cx="5328592" cy="4968548"/>
        </p:xfrm>
        <a:graphic>
          <a:graphicData uri="http://schemas.openxmlformats.org/drawingml/2006/table">
            <a:tbl>
              <a:tblPr/>
              <a:tblGrid>
                <a:gridCol w="1332148"/>
                <a:gridCol w="1332148"/>
                <a:gridCol w="1332148"/>
                <a:gridCol w="1332148"/>
              </a:tblGrid>
              <a:tr h="3821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Spotreba vody    v  €</a:t>
                      </a:r>
                      <a:r>
                        <a:rPr lang="pl-PL" sz="2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   </a:t>
                      </a:r>
                      <a:r>
                        <a:rPr lang="pl-PL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/z faktúr/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mesiac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Školský 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219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október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233,78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377,37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319,42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323,61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február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máj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jún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388,86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p o l u 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1235,63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1146,04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1128,33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2051720" y="55892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FFFF"/>
                </a:solidFill>
              </a:rPr>
              <a:t>Úspora v € činí približne 8 %.</a:t>
            </a:r>
            <a:endParaRPr lang="sk-SK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0"/>
            <a:ext cx="734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Úspora vody v tabuľkách</a:t>
            </a:r>
            <a:endParaRPr lang="sk-SK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619672" y="980728"/>
          <a:ext cx="5328592" cy="5227868"/>
        </p:xfrm>
        <a:graphic>
          <a:graphicData uri="http://schemas.openxmlformats.org/drawingml/2006/table">
            <a:tbl>
              <a:tblPr/>
              <a:tblGrid>
                <a:gridCol w="1489358"/>
                <a:gridCol w="1174938"/>
                <a:gridCol w="119161"/>
                <a:gridCol w="1212987"/>
                <a:gridCol w="96876"/>
                <a:gridCol w="1235272"/>
              </a:tblGrid>
              <a:tr h="3261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Spotreba vody v m</a:t>
                      </a:r>
                      <a:r>
                        <a:rPr lang="pl-PL" sz="2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3   </a:t>
                      </a:r>
                      <a:r>
                        <a:rPr lang="pl-PL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/z faktúr</a:t>
                      </a:r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6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mesiac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Školský 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239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október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9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9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február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máj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jún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9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p o l u 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755576" y="621166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</a:rPr>
              <a:t>Úspora v </a:t>
            </a:r>
            <a:r>
              <a:rPr lang="pl-PL" sz="2400" b="1" dirty="0" smtClean="0">
                <a:solidFill>
                  <a:srgbClr val="FFFFFF"/>
                </a:solidFill>
                <a:latin typeface="Calibri"/>
              </a:rPr>
              <a:t> m</a:t>
            </a:r>
            <a:r>
              <a:rPr lang="pl-PL" sz="2400" b="1" baseline="30000" dirty="0" smtClean="0">
                <a:solidFill>
                  <a:srgbClr val="FFFFFF"/>
                </a:solidFill>
                <a:latin typeface="Calibri"/>
              </a:rPr>
              <a:t>3 </a:t>
            </a:r>
            <a:r>
              <a:rPr lang="sk-SK" sz="2400" b="1" dirty="0" smtClean="0">
                <a:solidFill>
                  <a:srgbClr val="FFFFFF"/>
                </a:solidFill>
              </a:rPr>
              <a:t>za 2 roky – 25 %</a:t>
            </a:r>
            <a:endParaRPr lang="sk-SK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FF"/>
                </a:solidFill>
              </a:rPr>
              <a:t>AKTIVITA  Deň vody </a:t>
            </a:r>
            <a:endParaRPr lang="sk-SK" dirty="0">
              <a:solidFill>
                <a:srgbClr val="FFFFFF"/>
              </a:solidFill>
            </a:endParaRPr>
          </a:p>
        </p:txBody>
      </p:sp>
      <p:pic>
        <p:nvPicPr>
          <p:cNvPr id="17411" name="Picture 3" descr="E:\Mach - zelena skola\v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3902">
            <a:off x="449769" y="4178653"/>
            <a:ext cx="3611893" cy="2708920"/>
          </a:xfrm>
          <a:prstGeom prst="octagon">
            <a:avLst/>
          </a:prstGeom>
          <a:noFill/>
        </p:spPr>
      </p:pic>
      <p:pic>
        <p:nvPicPr>
          <p:cNvPr id="10" name="Picture 6" descr="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61048"/>
            <a:ext cx="1571082" cy="1440160"/>
          </a:xfrm>
          <a:prstGeom prst="rect">
            <a:avLst/>
          </a:prstGeom>
          <a:noFill/>
        </p:spPr>
      </p:pic>
      <p:pic>
        <p:nvPicPr>
          <p:cNvPr id="21506" name="Picture 2" descr="http://zscinobana.edupage.org/photos/album/141/img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3176">
            <a:off x="4572000" y="3717032"/>
            <a:ext cx="3721581" cy="2797014"/>
          </a:xfrm>
          <a:prstGeom prst="rect">
            <a:avLst/>
          </a:prstGeom>
          <a:noFill/>
        </p:spPr>
      </p:pic>
      <p:pic>
        <p:nvPicPr>
          <p:cNvPr id="21508" name="Picture 4" descr="http://zscinobana.edupage.org/photos/album/141/img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3528392" cy="265182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887263" y="260648"/>
            <a:ext cx="3773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DEŇ VODY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http://edupage16.edupage.org/connect_photo.php?e=zscinobana&amp;s=3&amp;c=/photos/album/196/hdimg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5666">
            <a:off x="4843511" y="363482"/>
            <a:ext cx="3791438" cy="28435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0"/>
            <a:ext cx="8839200" cy="2035696"/>
          </a:xfrm>
        </p:spPr>
        <p:txBody>
          <a:bodyPr>
            <a:normAutofit/>
          </a:bodyPr>
          <a:lstStyle/>
          <a:p>
            <a:r>
              <a:rPr lang="sk-SK" cap="none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Šetríme vodou</a:t>
            </a:r>
            <a:endParaRPr lang="sk-SK" cap="none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E:\Mach - zelena skola\208154_155278961201091_112418662153788_331097_2537574_n[1].jpg"/>
          <p:cNvPicPr>
            <a:picLocks noChangeAspect="1" noChangeArrowheads="1"/>
          </p:cNvPicPr>
          <p:nvPr/>
        </p:nvPicPr>
        <p:blipFill>
          <a:blip r:embed="rId2" cstate="print"/>
          <a:srcRect t="29133"/>
          <a:stretch>
            <a:fillRect/>
          </a:stretch>
        </p:blipFill>
        <p:spPr bwMode="auto">
          <a:xfrm>
            <a:off x="1619672" y="2492896"/>
            <a:ext cx="6858000" cy="3645024"/>
          </a:xfrm>
          <a:prstGeom prst="rect">
            <a:avLst/>
          </a:prstGeom>
          <a:noFill/>
        </p:spPr>
      </p:pic>
      <p:pic>
        <p:nvPicPr>
          <p:cNvPr id="5" name="Obrázok 4" descr="607ef12024_54453915_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1906970" cy="1728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sk-SK" sz="3200" cap="none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Návšteva zdrojov  vody - vodná nádrž Málinec a návšteva  čističky vody v  našej obci</a:t>
            </a:r>
            <a:endParaRPr lang="sk-SK" sz="3200" cap="none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E:\Mach - zelena skola\IMG_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3600000" cy="2699846"/>
          </a:xfrm>
          <a:prstGeom prst="roundRect">
            <a:avLst/>
          </a:prstGeom>
          <a:noFill/>
        </p:spPr>
      </p:pic>
      <p:pic>
        <p:nvPicPr>
          <p:cNvPr id="1028" name="Picture 4" descr="E:\Mach - zelena skola\IMG_1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899925" cy="2924944"/>
          </a:xfrm>
          <a:prstGeom prst="decagon">
            <a:avLst/>
          </a:prstGeom>
          <a:noFill/>
        </p:spPr>
      </p:pic>
      <p:pic>
        <p:nvPicPr>
          <p:cNvPr id="17410" name="Picture 2" descr="http://zscinobana.edupage.org/photos/album/143/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508558" cy="2636913"/>
          </a:xfrm>
          <a:prstGeom prst="rect">
            <a:avLst/>
          </a:prstGeom>
          <a:noFill/>
        </p:spPr>
      </p:pic>
      <p:pic>
        <p:nvPicPr>
          <p:cNvPr id="17412" name="Picture 4" descr="http://zscinobana.edupage.org/photos/album/143/img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61048"/>
            <a:ext cx="3644404" cy="2739010"/>
          </a:xfrm>
          <a:prstGeom prst="rect">
            <a:avLst/>
          </a:prstGeom>
          <a:noFill/>
        </p:spPr>
      </p:pic>
      <p:pic>
        <p:nvPicPr>
          <p:cNvPr id="11" name="Picture 4" descr="http://obrazky.gifmania.sk/Animovane-Gify-Animovana-Pismena/Animovane-Obrazky-Kvety-Pismena/Animacia-Kvetov-Motylov-Abecedny/floral-i-letter-butterfl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4467225"/>
            <a:ext cx="2105025" cy="2390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Zber </a:t>
            </a:r>
            <a:r>
              <a:rPr lang="sk-SK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dažďovej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vody za účelom šetrenia vodou</a:t>
            </a:r>
            <a:endParaRPr lang="sk-SK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E:\Mach - zelena skola\IMG_1412.JPG"/>
          <p:cNvPicPr>
            <a:picLocks noChangeAspect="1" noChangeArrowheads="1"/>
          </p:cNvPicPr>
          <p:nvPr/>
        </p:nvPicPr>
        <p:blipFill>
          <a:blip r:embed="rId2" cstate="print"/>
          <a:srcRect r="34778"/>
          <a:stretch>
            <a:fillRect/>
          </a:stretch>
        </p:blipFill>
        <p:spPr bwMode="auto">
          <a:xfrm>
            <a:off x="5652120" y="3284984"/>
            <a:ext cx="2880320" cy="331196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3075" name="Picture 3" descr="E:\Mach - zelena skola\IMG_1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611893" cy="27089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 descr="E:\Mach - zelena skola\IMG_1423.JPG"/>
          <p:cNvPicPr>
            <a:picLocks noChangeAspect="1" noChangeArrowheads="1"/>
          </p:cNvPicPr>
          <p:nvPr/>
        </p:nvPicPr>
        <p:blipFill>
          <a:blip r:embed="rId4" cstate="print"/>
          <a:srcRect l="18913"/>
          <a:stretch>
            <a:fillRect/>
          </a:stretch>
        </p:blipFill>
        <p:spPr bwMode="auto">
          <a:xfrm>
            <a:off x="1115616" y="3429000"/>
            <a:ext cx="3240166" cy="321297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8" name="Picture 4" descr="E:\Mach - zelena skola\IMG_1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3419872" cy="25649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9" name="Picture 4" descr="http://nd01.jxs.cz/369/980/c4b33d46cb_31349591_o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05064"/>
            <a:ext cx="1878470" cy="25922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zscinobana.edupage.org/photos/album/144/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4211960" cy="236922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213805" y="0"/>
            <a:ext cx="659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Vybudovanie jazierka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3014" name="Picture 6" descr="http://zscinobana.edupage.org/photos/album/144/img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032448" cy="2268253"/>
          </a:xfrm>
          <a:prstGeom prst="rect">
            <a:avLst/>
          </a:prstGeom>
          <a:noFill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942914" cy="22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 descr="http://zscinobana.edupage.org/photos/album/144/img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3960440" cy="2227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9A9F2"/>
      </a:accent1>
      <a:accent2>
        <a:srgbClr val="1280E6"/>
      </a:accent2>
      <a:accent3>
        <a:srgbClr val="10CF9B"/>
      </a:accent3>
      <a:accent4>
        <a:srgbClr val="10CF9B"/>
      </a:accent4>
      <a:accent5>
        <a:srgbClr val="07674D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280</Words>
  <Application>Microsoft Office PowerPoint</Application>
  <PresentationFormat>Prezentácia na obrazovke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Tok</vt:lpstr>
      <vt:lpstr>Snímka 1</vt:lpstr>
      <vt:lpstr>Snímka 2</vt:lpstr>
      <vt:lpstr>Snímka 3</vt:lpstr>
      <vt:lpstr>Snímka 4</vt:lpstr>
      <vt:lpstr>AKTIVITA  Deň vody </vt:lpstr>
      <vt:lpstr>Šetríme vodou</vt:lpstr>
      <vt:lpstr>Návšteva zdrojov  vody - vodná nádrž Málinec a návšteva  čističky vody v  našej obci</vt:lpstr>
      <vt:lpstr> Zber dažďovej vody za účelom šetrenia vodou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machavova</dc:creator>
  <cp:lastModifiedBy>machavova</cp:lastModifiedBy>
  <cp:revision>4</cp:revision>
  <dcterms:created xsi:type="dcterms:W3CDTF">2015-02-09T19:30:21Z</dcterms:created>
  <dcterms:modified xsi:type="dcterms:W3CDTF">2015-02-12T14:56:26Z</dcterms:modified>
</cp:coreProperties>
</file>