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28" autoAdjust="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20. 10. 2017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Zemiaky chutne, zdravo, hravo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Ako sme spracovali zemiaky na 5 rôznych spôsobov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04800" y="52447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ZŠsMŠ</a:t>
            </a:r>
            <a:r>
              <a:rPr lang="sk-SK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Cinobaňa</a:t>
            </a:r>
            <a:endParaRPr lang="sk-SK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71019_114448.jpg"/>
          <p:cNvPicPr>
            <a:picLocks noChangeAspect="1"/>
          </p:cNvPicPr>
          <p:nvPr/>
        </p:nvPicPr>
        <p:blipFill>
          <a:blip r:embed="rId2" cstate="print"/>
          <a:srcRect l="1693"/>
          <a:stretch>
            <a:fillRect/>
          </a:stretch>
        </p:blipFill>
        <p:spPr>
          <a:xfrm>
            <a:off x="4572000" y="4114800"/>
            <a:ext cx="4423800" cy="2531250"/>
          </a:xfrm>
          <a:prstGeom prst="rect">
            <a:avLst/>
          </a:prstGeom>
        </p:spPr>
      </p:pic>
      <p:pic>
        <p:nvPicPr>
          <p:cNvPr id="3" name="Obrázok 2" descr="20171019_114445.jpg"/>
          <p:cNvPicPr>
            <a:picLocks noChangeAspect="1"/>
          </p:cNvPicPr>
          <p:nvPr/>
        </p:nvPicPr>
        <p:blipFill>
          <a:blip r:embed="rId3" cstate="print"/>
          <a:srcRect l="1693"/>
          <a:stretch>
            <a:fillRect/>
          </a:stretch>
        </p:blipFill>
        <p:spPr>
          <a:xfrm>
            <a:off x="4572000" y="304800"/>
            <a:ext cx="4423800" cy="2531250"/>
          </a:xfrm>
          <a:prstGeom prst="rect">
            <a:avLst/>
          </a:prstGeom>
        </p:spPr>
      </p:pic>
      <p:pic>
        <p:nvPicPr>
          <p:cNvPr id="4" name="Obrázok 3" descr="20171019_113019.jpg"/>
          <p:cNvPicPr>
            <a:picLocks noChangeAspect="1"/>
          </p:cNvPicPr>
          <p:nvPr/>
        </p:nvPicPr>
        <p:blipFill>
          <a:blip r:embed="rId4" cstate="print"/>
          <a:srcRect l="3387"/>
          <a:stretch>
            <a:fillRect/>
          </a:stretch>
        </p:blipFill>
        <p:spPr>
          <a:xfrm>
            <a:off x="152400" y="4114800"/>
            <a:ext cx="4347600" cy="2531250"/>
          </a:xfrm>
          <a:prstGeom prst="rect">
            <a:avLst/>
          </a:prstGeom>
        </p:spPr>
      </p:pic>
      <p:pic>
        <p:nvPicPr>
          <p:cNvPr id="5" name="Obrázok 4" descr="20171019_112935.jpg"/>
          <p:cNvPicPr>
            <a:picLocks noChangeAspect="1"/>
          </p:cNvPicPr>
          <p:nvPr/>
        </p:nvPicPr>
        <p:blipFill>
          <a:blip r:embed="rId5" cstate="print"/>
          <a:srcRect r="3480"/>
          <a:stretch>
            <a:fillRect/>
          </a:stretch>
        </p:blipFill>
        <p:spPr>
          <a:xfrm>
            <a:off x="152400" y="304800"/>
            <a:ext cx="4343400" cy="2531250"/>
          </a:xfrm>
          <a:prstGeom prst="rect">
            <a:avLst/>
          </a:prstGeom>
        </p:spPr>
      </p:pic>
      <p:pic>
        <p:nvPicPr>
          <p:cNvPr id="6" name="Obrázok 5" descr="20171019_114545.jpg"/>
          <p:cNvPicPr>
            <a:picLocks noChangeAspect="1"/>
          </p:cNvPicPr>
          <p:nvPr/>
        </p:nvPicPr>
        <p:blipFill>
          <a:blip r:embed="rId6" cstate="print"/>
          <a:srcRect l="11667" t="11309" b="24815"/>
          <a:stretch>
            <a:fillRect/>
          </a:stretch>
        </p:blipFill>
        <p:spPr>
          <a:xfrm>
            <a:off x="2133600" y="2667000"/>
            <a:ext cx="3733801" cy="1518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Zoznam zrealizovaných aktivít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Príprava škrobu, škrobenie látky (</a:t>
            </a:r>
            <a:r>
              <a:rPr lang="sk-SK" dirty="0" err="1" smtClean="0"/>
              <a:t>I.špec</a:t>
            </a:r>
            <a:r>
              <a:rPr lang="sk-SK" dirty="0" smtClean="0"/>
              <a:t>.)</a:t>
            </a:r>
          </a:p>
          <a:p>
            <a:r>
              <a:rPr lang="sk-SK" dirty="0" smtClean="0"/>
              <a:t>Veselé tvorenie z pečiva (</a:t>
            </a:r>
            <a:r>
              <a:rPr lang="sk-SK" dirty="0" err="1" smtClean="0"/>
              <a:t>I.špec</a:t>
            </a:r>
            <a:r>
              <a:rPr lang="sk-SK" dirty="0" smtClean="0"/>
              <a:t>. – 4.roč.)</a:t>
            </a:r>
          </a:p>
          <a:p>
            <a:r>
              <a:rPr lang="sk-SK" dirty="0" smtClean="0"/>
              <a:t>Čo sa píše na obale – zloženie pudingových práškov od rôznych výrobcov (3. ročník a špeciálne triedy)</a:t>
            </a:r>
          </a:p>
          <a:p>
            <a:r>
              <a:rPr lang="sk-SK" dirty="0" smtClean="0"/>
              <a:t>Zemiaky na rôzne spôsoby – príprava jedál spojená s ochutnávkou (I. II. III. </a:t>
            </a:r>
            <a:r>
              <a:rPr lang="sk-SK" dirty="0" err="1" smtClean="0"/>
              <a:t>špec</a:t>
            </a:r>
            <a:r>
              <a:rPr lang="sk-SK" dirty="0" smtClean="0"/>
              <a:t>.)</a:t>
            </a:r>
          </a:p>
          <a:p>
            <a:r>
              <a:rPr lang="sk-SK" dirty="0" smtClean="0"/>
              <a:t>Ktorý zemiak je najzdravší – ochutnávka a diskusia o najzdravšom spôsobe prípravy zemiakov spojená s ochutnávkou </a:t>
            </a:r>
            <a:r>
              <a:rPr lang="sk-SK" dirty="0" smtClean="0"/>
              <a:t>(</a:t>
            </a:r>
            <a:r>
              <a:rPr lang="sk-SK" dirty="0" smtClean="0"/>
              <a:t>2. roč. a </a:t>
            </a:r>
            <a:r>
              <a:rPr lang="sk-SK" dirty="0" smtClean="0"/>
              <a:t>špec</a:t>
            </a:r>
            <a:r>
              <a:rPr lang="sk-SK" dirty="0" smtClean="0"/>
              <a:t>iálne triedy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Príprava škrobu, škrobenie látky (</a:t>
            </a:r>
            <a:r>
              <a:rPr lang="sk-SK" dirty="0" err="1" smtClean="0"/>
              <a:t>I.špec</a:t>
            </a:r>
            <a:r>
              <a:rPr lang="sk-SK" dirty="0" smtClean="0"/>
              <a:t>.)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8200" y="15240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Jednoduchý pokus ktorým sme si ukázali že sa v zemiakoch nachádza škrob</a:t>
            </a:r>
          </a:p>
          <a:p>
            <a:r>
              <a:rPr lang="sk-SK" dirty="0" smtClean="0"/>
              <a:t>Pripravili sme si sklenený pohár s vodou</a:t>
            </a:r>
          </a:p>
          <a:p>
            <a:r>
              <a:rPr lang="sk-SK" dirty="0" smtClean="0"/>
              <a:t>Na drobno nakrájané zemiaky sme vložili do pohára</a:t>
            </a:r>
          </a:p>
          <a:p>
            <a:r>
              <a:rPr lang="sk-SK" dirty="0" smtClean="0"/>
              <a:t>Do pohára sme namočili na pár hodín handričku.</a:t>
            </a:r>
          </a:p>
          <a:p>
            <a:r>
              <a:rPr lang="sk-SK" dirty="0" smtClean="0"/>
              <a:t>Handričku sme vybrali a vysušili.</a:t>
            </a:r>
          </a:p>
          <a:p>
            <a:r>
              <a:rPr lang="sk-SK" dirty="0" smtClean="0"/>
              <a:t>Po vysušení bola handrička pevná – naškrobená</a:t>
            </a:r>
          </a:p>
          <a:p>
            <a:r>
              <a:rPr lang="sk-SK" dirty="0" smtClean="0"/>
              <a:t>Aktivity sa zúčastnilo 11 detí</a:t>
            </a:r>
          </a:p>
          <a:p>
            <a:r>
              <a:rPr lang="sk-SK" dirty="0" smtClean="0"/>
              <a:t>Aktivita bola určená žiakom 4. a 5. ročníka </a:t>
            </a:r>
            <a:r>
              <a:rPr lang="sk-SK" dirty="0" err="1" smtClean="0"/>
              <a:t>špec</a:t>
            </a:r>
            <a:r>
              <a:rPr lang="sk-SK" dirty="0" smtClean="0"/>
              <a:t>. A variant</a:t>
            </a:r>
          </a:p>
          <a:p>
            <a:endParaRPr lang="sk-SK" dirty="0"/>
          </a:p>
        </p:txBody>
      </p:sp>
      <p:pic>
        <p:nvPicPr>
          <p:cNvPr id="5" name="Obrázok 4" descr="20171019_101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53699"/>
            <a:ext cx="4500000" cy="2531251"/>
          </a:xfrm>
          <a:prstGeom prst="rect">
            <a:avLst/>
          </a:prstGeom>
        </p:spPr>
      </p:pic>
      <p:pic>
        <p:nvPicPr>
          <p:cNvPr id="6" name="Obrázok 5" descr="20171020_11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200" y="4021950"/>
            <a:ext cx="4500000" cy="253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Veselé tvorenie z pečiva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76800" y="1554162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Na hodine informatiky sme si pripravili a vytlačili obrázky rôzneho pečiva</a:t>
            </a:r>
          </a:p>
          <a:p>
            <a:r>
              <a:rPr lang="sk-SK" dirty="0" smtClean="0"/>
              <a:t>Obrázky sme vystrihli a vyfarbili</a:t>
            </a:r>
          </a:p>
          <a:p>
            <a:r>
              <a:rPr lang="sk-SK" dirty="0" smtClean="0"/>
              <a:t>Deti tvorili obrázky z pečiva</a:t>
            </a:r>
          </a:p>
          <a:p>
            <a:r>
              <a:rPr lang="sk-SK" dirty="0" smtClean="0"/>
              <a:t>Hotové obrázky dotvárali a dokresľovali</a:t>
            </a:r>
          </a:p>
          <a:p>
            <a:r>
              <a:rPr lang="sk-SK" dirty="0" smtClean="0"/>
              <a:t>Z hotových obrázkov sme vybrali najkrajší a zaslali do súťaže „CHUTNÉ MAĽOVANIE“</a:t>
            </a:r>
          </a:p>
          <a:p>
            <a:r>
              <a:rPr lang="sk-SK" dirty="0" smtClean="0"/>
              <a:t>Aktivity sa zúčastnilo </a:t>
            </a:r>
            <a:r>
              <a:rPr lang="sk-SK" dirty="0" smtClean="0"/>
              <a:t>26 </a:t>
            </a:r>
            <a:r>
              <a:rPr lang="sk-SK" dirty="0" smtClean="0"/>
              <a:t>detí</a:t>
            </a:r>
          </a:p>
          <a:p>
            <a:r>
              <a:rPr lang="sk-SK" dirty="0" smtClean="0"/>
              <a:t>Aktivita bola určená žiakom 4. </a:t>
            </a:r>
            <a:r>
              <a:rPr lang="sk-SK" dirty="0" smtClean="0"/>
              <a:t>ročníka </a:t>
            </a:r>
            <a:endParaRPr lang="sk-SK" dirty="0"/>
          </a:p>
        </p:txBody>
      </p:sp>
      <p:pic>
        <p:nvPicPr>
          <p:cNvPr id="6" name="Obrázok 5" descr="20171017_114524.jpg"/>
          <p:cNvPicPr>
            <a:picLocks noChangeAspect="1"/>
          </p:cNvPicPr>
          <p:nvPr/>
        </p:nvPicPr>
        <p:blipFill>
          <a:blip r:embed="rId2" cstate="print"/>
          <a:srcRect l="8268" b="3721"/>
          <a:stretch>
            <a:fillRect/>
          </a:stretch>
        </p:blipFill>
        <p:spPr>
          <a:xfrm>
            <a:off x="376800" y="1305674"/>
            <a:ext cx="4500000" cy="2656726"/>
          </a:xfrm>
          <a:prstGeom prst="rect">
            <a:avLst/>
          </a:prstGeom>
        </p:spPr>
      </p:pic>
      <p:pic>
        <p:nvPicPr>
          <p:cNvPr id="7" name="Obrázok 6" descr="20171018_120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98150"/>
            <a:ext cx="4500000" cy="253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71020_103641.jpg"/>
          <p:cNvPicPr>
            <a:picLocks noChangeAspect="1"/>
          </p:cNvPicPr>
          <p:nvPr/>
        </p:nvPicPr>
        <p:blipFill>
          <a:blip r:embed="rId2" cstate="print"/>
          <a:srcRect r="1787"/>
          <a:stretch>
            <a:fillRect/>
          </a:stretch>
        </p:blipFill>
        <p:spPr>
          <a:xfrm>
            <a:off x="152400" y="821550"/>
            <a:ext cx="4419600" cy="2531250"/>
          </a:xfrm>
          <a:prstGeom prst="rect">
            <a:avLst/>
          </a:prstGeom>
        </p:spPr>
      </p:pic>
      <p:pic>
        <p:nvPicPr>
          <p:cNvPr id="3" name="Obrázok 2" descr="20171020_115337.jpg"/>
          <p:cNvPicPr>
            <a:picLocks noChangeAspect="1"/>
          </p:cNvPicPr>
          <p:nvPr/>
        </p:nvPicPr>
        <p:blipFill>
          <a:blip r:embed="rId3" cstate="print"/>
          <a:srcRect r="1787"/>
          <a:stretch>
            <a:fillRect/>
          </a:stretch>
        </p:blipFill>
        <p:spPr>
          <a:xfrm>
            <a:off x="152400" y="3581400"/>
            <a:ext cx="4419600" cy="2531250"/>
          </a:xfrm>
          <a:prstGeom prst="rect">
            <a:avLst/>
          </a:prstGeom>
        </p:spPr>
      </p:pic>
      <p:pic>
        <p:nvPicPr>
          <p:cNvPr id="4" name="Obrázok 3" descr="20171020_115445.jpg"/>
          <p:cNvPicPr>
            <a:picLocks noChangeAspect="1"/>
          </p:cNvPicPr>
          <p:nvPr/>
        </p:nvPicPr>
        <p:blipFill>
          <a:blip r:embed="rId4" cstate="print"/>
          <a:srcRect r="3480"/>
          <a:stretch>
            <a:fillRect/>
          </a:stretch>
        </p:blipFill>
        <p:spPr>
          <a:xfrm>
            <a:off x="4648200" y="821550"/>
            <a:ext cx="4343400" cy="2531250"/>
          </a:xfrm>
          <a:prstGeom prst="rect">
            <a:avLst/>
          </a:prstGeom>
        </p:spPr>
      </p:pic>
      <p:pic>
        <p:nvPicPr>
          <p:cNvPr id="5" name="Obrázok 4" descr="20171020_103655.jpg"/>
          <p:cNvPicPr>
            <a:picLocks noChangeAspect="1"/>
          </p:cNvPicPr>
          <p:nvPr/>
        </p:nvPicPr>
        <p:blipFill>
          <a:blip r:embed="rId5" cstate="print"/>
          <a:srcRect r="3480"/>
          <a:stretch>
            <a:fillRect/>
          </a:stretch>
        </p:blipFill>
        <p:spPr>
          <a:xfrm>
            <a:off x="4648200" y="3581400"/>
            <a:ext cx="4343400" cy="2531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sa píše na obale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00600" y="1554162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Porovnávali sme zloženie pudingových práškov od rôznych výrobcov</a:t>
            </a:r>
          </a:p>
          <a:p>
            <a:r>
              <a:rPr lang="sk-SK" dirty="0" smtClean="0"/>
              <a:t>Cieľom bolo zaujímať sa o zloženie potravín ktoré konzumujeme</a:t>
            </a:r>
          </a:p>
          <a:p>
            <a:r>
              <a:rPr lang="sk-SK" dirty="0" smtClean="0"/>
              <a:t>Vytvoriť zdravšie alternatívy k pudingu napr. z </a:t>
            </a:r>
            <a:r>
              <a:rPr lang="sk-SK" dirty="0" err="1" smtClean="0"/>
              <a:t>chia</a:t>
            </a:r>
            <a:r>
              <a:rPr lang="sk-SK" dirty="0" smtClean="0"/>
              <a:t> semiačok</a:t>
            </a:r>
          </a:p>
          <a:p>
            <a:r>
              <a:rPr lang="sk-SK" dirty="0" smtClean="0"/>
              <a:t>Aktivity sa zúčastnilo </a:t>
            </a:r>
            <a:r>
              <a:rPr lang="sk-SK" dirty="0" smtClean="0"/>
              <a:t>18 </a:t>
            </a:r>
            <a:r>
              <a:rPr lang="sk-SK" dirty="0" smtClean="0"/>
              <a:t>žiakov</a:t>
            </a:r>
          </a:p>
          <a:p>
            <a:r>
              <a:rPr lang="sk-SK" dirty="0" smtClean="0"/>
              <a:t>Aktivita bola určená žiakom 3. ročníka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20171020_104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00" y="1219200"/>
            <a:ext cx="4500000" cy="2531250"/>
          </a:xfrm>
          <a:prstGeom prst="rect">
            <a:avLst/>
          </a:prstGeom>
        </p:spPr>
      </p:pic>
      <p:pic>
        <p:nvPicPr>
          <p:cNvPr id="5" name="Obrázok 4" descr="20171020_104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945750"/>
            <a:ext cx="4500000" cy="2531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Zemiaky na rôzne spôsoby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53000" y="1554162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Rozhodli sme sa pripraviť pre seba aj našich spolužiakov ochutnávku zemiakov na 5 rôznych spôsobov (varené v šupke, petržlenové varené, zemiaková kaša, </a:t>
            </a:r>
            <a:r>
              <a:rPr lang="sk-SK" dirty="0" err="1" smtClean="0"/>
              <a:t>hranolky</a:t>
            </a:r>
            <a:r>
              <a:rPr lang="sk-SK" dirty="0" smtClean="0"/>
              <a:t> a puding)</a:t>
            </a:r>
          </a:p>
          <a:p>
            <a:r>
              <a:rPr lang="sk-SK" dirty="0" smtClean="0"/>
              <a:t>Suroviny sme si pripravili aj z našej školskej záhradky</a:t>
            </a:r>
          </a:p>
          <a:p>
            <a:r>
              <a:rPr lang="sk-SK" dirty="0" smtClean="0"/>
              <a:t>Na obaloch sme zisťovali zloženie jednotlivých surovín a rozhodovali sa o zdravšej alternatíve: mrazené </a:t>
            </a:r>
            <a:r>
              <a:rPr lang="sk-SK" dirty="0" err="1" smtClean="0"/>
              <a:t>hranolky</a:t>
            </a:r>
            <a:r>
              <a:rPr lang="sk-SK" dirty="0" smtClean="0"/>
              <a:t> verzus čerstvé zemiaky, domáce mlieko verzus trvanlivé</a:t>
            </a:r>
          </a:p>
          <a:p>
            <a:r>
              <a:rPr lang="sk-SK" dirty="0" smtClean="0"/>
              <a:t>Aktivity prípravy jedál sa zúčastnilo </a:t>
            </a:r>
            <a:r>
              <a:rPr lang="sk-SK" dirty="0" smtClean="0"/>
              <a:t>18 </a:t>
            </a:r>
            <a:r>
              <a:rPr lang="sk-SK" dirty="0" smtClean="0"/>
              <a:t>žiakov</a:t>
            </a:r>
          </a:p>
          <a:p>
            <a:r>
              <a:rPr lang="sk-SK" dirty="0" smtClean="0"/>
              <a:t>Aktivita bola určená žiakom špeciálnych tried</a:t>
            </a:r>
          </a:p>
          <a:p>
            <a:endParaRPr lang="sk-SK" dirty="0"/>
          </a:p>
        </p:txBody>
      </p:sp>
      <p:pic>
        <p:nvPicPr>
          <p:cNvPr id="5" name="Obrázok 4" descr="20171019_094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4680000" cy="2632500"/>
          </a:xfrm>
          <a:prstGeom prst="rect">
            <a:avLst/>
          </a:prstGeom>
        </p:spPr>
      </p:pic>
      <p:pic>
        <p:nvPicPr>
          <p:cNvPr id="6" name="Obrázok 5" descr="20171019_095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4680000" cy="263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71019_094321.jpg"/>
          <p:cNvPicPr>
            <a:picLocks noChangeAspect="1"/>
          </p:cNvPicPr>
          <p:nvPr/>
        </p:nvPicPr>
        <p:blipFill>
          <a:blip r:embed="rId2" cstate="print"/>
          <a:srcRect r="7192"/>
          <a:stretch>
            <a:fillRect/>
          </a:stretch>
        </p:blipFill>
        <p:spPr>
          <a:xfrm>
            <a:off x="152400" y="304800"/>
            <a:ext cx="4343400" cy="2632500"/>
          </a:xfrm>
          <a:prstGeom prst="rect">
            <a:avLst/>
          </a:prstGeom>
        </p:spPr>
      </p:pic>
      <p:pic>
        <p:nvPicPr>
          <p:cNvPr id="3" name="Obrázok 2" descr="20171019_104639.jpg"/>
          <p:cNvPicPr>
            <a:picLocks noChangeAspect="1"/>
          </p:cNvPicPr>
          <p:nvPr/>
        </p:nvPicPr>
        <p:blipFill>
          <a:blip r:embed="rId3" cstate="print"/>
          <a:srcRect l="6513"/>
          <a:stretch>
            <a:fillRect/>
          </a:stretch>
        </p:blipFill>
        <p:spPr>
          <a:xfrm>
            <a:off x="4648200" y="304800"/>
            <a:ext cx="4375200" cy="2632500"/>
          </a:xfrm>
          <a:prstGeom prst="rect">
            <a:avLst/>
          </a:prstGeom>
        </p:spPr>
      </p:pic>
      <p:pic>
        <p:nvPicPr>
          <p:cNvPr id="4" name="Obrázok 3" descr="20171019_105849.jpg"/>
          <p:cNvPicPr>
            <a:picLocks noChangeAspect="1"/>
          </p:cNvPicPr>
          <p:nvPr/>
        </p:nvPicPr>
        <p:blipFill>
          <a:blip r:embed="rId4" cstate="print"/>
          <a:srcRect l="7192"/>
          <a:stretch>
            <a:fillRect/>
          </a:stretch>
        </p:blipFill>
        <p:spPr>
          <a:xfrm>
            <a:off x="152400" y="4073100"/>
            <a:ext cx="4343400" cy="2632500"/>
          </a:xfrm>
          <a:prstGeom prst="rect">
            <a:avLst/>
          </a:prstGeom>
        </p:spPr>
      </p:pic>
      <p:pic>
        <p:nvPicPr>
          <p:cNvPr id="5" name="Obrázok 4" descr="20171019_114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073100"/>
            <a:ext cx="4375200" cy="2632500"/>
          </a:xfrm>
          <a:prstGeom prst="rect">
            <a:avLst/>
          </a:prstGeom>
        </p:spPr>
      </p:pic>
      <p:pic>
        <p:nvPicPr>
          <p:cNvPr id="6" name="Obrázok 5" descr="20171019_105506.jpg"/>
          <p:cNvPicPr>
            <a:picLocks noChangeAspect="1"/>
          </p:cNvPicPr>
          <p:nvPr/>
        </p:nvPicPr>
        <p:blipFill>
          <a:blip r:embed="rId6" cstate="print"/>
          <a:srcRect t="32645"/>
          <a:stretch>
            <a:fillRect/>
          </a:stretch>
        </p:blipFill>
        <p:spPr>
          <a:xfrm>
            <a:off x="2286000" y="2743200"/>
            <a:ext cx="4267200" cy="1616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Ktorý zemiak je najzdravší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00600" y="1554162"/>
            <a:ext cx="4191000" cy="4525963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Diskusia o najzdravšom spôsobe prípravy zemiakov spojená s ochutnávkou</a:t>
            </a:r>
          </a:p>
          <a:p>
            <a:r>
              <a:rPr lang="sk-SK" dirty="0" smtClean="0"/>
              <a:t>Pozvali sme druhákov na ochutnávku. Kamaráti mali uhádnuť akým spôsobom sme zemiaky pripravili, koľko tuku je v jednotlivých jedlách, ktoré z jedál je najzdravšie a ktorému by sme sa mali vyhýbať</a:t>
            </a:r>
          </a:p>
          <a:p>
            <a:r>
              <a:rPr lang="sk-SK" dirty="0" smtClean="0"/>
              <a:t>Aktivity ochutnávka a diskusia sa zúčastnilo aj </a:t>
            </a:r>
            <a:r>
              <a:rPr lang="sk-SK" dirty="0" smtClean="0"/>
              <a:t>21+18 </a:t>
            </a:r>
            <a:r>
              <a:rPr lang="sk-SK" dirty="0" smtClean="0"/>
              <a:t>žiakov druhého ročníka </a:t>
            </a:r>
          </a:p>
          <a:p>
            <a:r>
              <a:rPr lang="sk-SK" dirty="0" smtClean="0"/>
              <a:t>Aktivita bola určená žiakom špeciálnych tried a žiakom 2. ročníka</a:t>
            </a:r>
          </a:p>
          <a:p>
            <a:endParaRPr lang="sk-SK" dirty="0"/>
          </a:p>
        </p:txBody>
      </p:sp>
      <p:pic>
        <p:nvPicPr>
          <p:cNvPr id="4" name="Obrázok 3" descr="20171019_112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4680000" cy="2632500"/>
          </a:xfrm>
          <a:prstGeom prst="rect">
            <a:avLst/>
          </a:prstGeom>
        </p:spPr>
      </p:pic>
      <p:pic>
        <p:nvPicPr>
          <p:cNvPr id="5" name="Obrázok 4" descr="20171019_11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4680000" cy="2632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426</Words>
  <PresentationFormat>Prezentácia na obrazovke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Cestovanie</vt:lpstr>
      <vt:lpstr>Zemiaky chutne, zdravo, hravo</vt:lpstr>
      <vt:lpstr>Zoznam zrealizovaných aktivít</vt:lpstr>
      <vt:lpstr>Príprava škrobu, škrobenie látky (I.špec.) </vt:lpstr>
      <vt:lpstr>Veselé tvorenie z pečiva</vt:lpstr>
      <vt:lpstr>Snímka 5</vt:lpstr>
      <vt:lpstr>Čo sa píše na obale  </vt:lpstr>
      <vt:lpstr>Zemiaky na rôzne spôsoby </vt:lpstr>
      <vt:lpstr>Snímka 8</vt:lpstr>
      <vt:lpstr>Ktorý zemiak je najzdravší  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Zemiaky chutne, zdravo, hravo</dc:title>
  <dc:creator>PC</dc:creator>
  <cp:lastModifiedBy>PC</cp:lastModifiedBy>
  <cp:revision>28</cp:revision>
  <dcterms:created xsi:type="dcterms:W3CDTF">2017-10-19T12:05:42Z</dcterms:created>
  <dcterms:modified xsi:type="dcterms:W3CDTF">2017-10-20T10:45:49Z</dcterms:modified>
</cp:coreProperties>
</file>