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7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5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8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91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820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4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7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70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3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24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8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2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7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7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6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507" y="309118"/>
            <a:ext cx="2318385" cy="110049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97279" y="309118"/>
            <a:ext cx="7001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Projekt                                                   </a:t>
            </a:r>
          </a:p>
          <a:p>
            <a:pPr algn="ctr"/>
            <a:r>
              <a:rPr lang="sk-SK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Miestne a regionálne iniciatívy na zníženie národných nerovností a podporu sociálnej inklúzie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142309" y="1734120"/>
            <a:ext cx="87259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b="1" dirty="0">
                <a:solidFill>
                  <a:schemeClr val="accent1">
                    <a:lumMod val="75000"/>
                  </a:schemeClr>
                </a:solidFill>
              </a:rPr>
              <a:t>Rozvoj interkultúrneho vzdelávania a mimoškolských aktivít v Základnej škole v Cinobani</a:t>
            </a:r>
          </a:p>
        </p:txBody>
      </p:sp>
    </p:spTree>
    <p:extLst>
      <p:ext uri="{BB962C8B-B14F-4D97-AF65-F5344CB8AC3E}">
        <p14:creationId xmlns:p14="http://schemas.microsoft.com/office/powerpoint/2010/main" val="403892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85901" y="147294"/>
            <a:ext cx="10706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/>
              <a:t>Osvojenie si praktických zručností pri krajčírskych a odevných prácach v domácnosti. Poznávanie tradícii v odievaní na Slovensku a vo svete. Módna prehliadka v komunitnom </a:t>
            </a:r>
            <a:r>
              <a:rPr lang="sk-SK" b="1" dirty="0" smtClean="0"/>
              <a:t>centre. Základy strihania, šitia, ručné práce, výroba tričiek .... 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8" y="1089346"/>
            <a:ext cx="2332897" cy="41528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182" y="1112020"/>
            <a:ext cx="2307423" cy="410749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003" y="1112020"/>
            <a:ext cx="3731670" cy="279756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672" y="3598251"/>
            <a:ext cx="4040331" cy="303024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838" y="1070624"/>
            <a:ext cx="2322777" cy="109737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278" y="1043143"/>
            <a:ext cx="2315589" cy="412202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503" y="4674714"/>
            <a:ext cx="4011516" cy="2249619"/>
          </a:xfrm>
          <a:prstGeom prst="rect">
            <a:avLst/>
          </a:prstGeom>
        </p:spPr>
      </p:pic>
      <p:pic>
        <p:nvPicPr>
          <p:cNvPr id="2050" name="Picture 2" descr="http://zscinobana.edupage.org/photos/skin/clipart/DSC_15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0072688"/>
            <a:ext cx="4024539" cy="22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92" y="4876405"/>
            <a:ext cx="4023709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8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45772" y="280992"/>
            <a:ext cx="7114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/>
              <a:t>Osvojenie si praktických zručností pri upratovacích prácach</a:t>
            </a:r>
            <a:r>
              <a:rPr lang="sk-SK" b="1" dirty="0" smtClean="0"/>
              <a:t>,</a:t>
            </a:r>
          </a:p>
          <a:p>
            <a:pPr algn="ctr"/>
            <a:r>
              <a:rPr lang="sk-SK" b="1" dirty="0" smtClean="0"/>
              <a:t> </a:t>
            </a:r>
            <a:r>
              <a:rPr lang="sk-SK" b="1" dirty="0"/>
              <a:t>pri praní a žehlení v </a:t>
            </a:r>
            <a:r>
              <a:rPr lang="sk-SK" b="1" dirty="0" smtClean="0"/>
              <a:t>domácnosti, súťaž v žehlení </a:t>
            </a:r>
            <a:r>
              <a:rPr lang="sk-SK" b="1" dirty="0" err="1" smtClean="0"/>
              <a:t>prádla</a:t>
            </a:r>
            <a:r>
              <a:rPr lang="sk-SK" b="1" dirty="0" smtClean="0"/>
              <a:t>...</a:t>
            </a:r>
            <a:endParaRPr lang="sk-SK" b="1" dirty="0"/>
          </a:p>
        </p:txBody>
      </p:sp>
      <p:pic>
        <p:nvPicPr>
          <p:cNvPr id="1026" name="Picture 2" descr="http://edupage19.edupage.org/connect_photo.php?e=zscinobana&amp;s=16&amp;c=/photos/album/247/hdimg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" y="879279"/>
            <a:ext cx="5211329" cy="31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dupage19.edupage.org/connect_photo.php?e=zscinobana&amp;s=16&amp;c=/photos/album/247/hdimg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895">
            <a:off x="5917748" y="1279735"/>
            <a:ext cx="5004185" cy="29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dupage19.edupage.org/connect_photo.php?e=zscinobana&amp;s=16&amp;c=/photos/album/251/hdimg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5" y="3803735"/>
            <a:ext cx="5434837" cy="30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15" y="3803735"/>
            <a:ext cx="4158520" cy="31228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171" y="260457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02228" y="191478"/>
            <a:ext cx="10091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/>
              <a:t>Osvojenie si praktických zručností pri základných  </a:t>
            </a:r>
            <a:r>
              <a:rPr lang="sk-SK" b="1" dirty="0" smtClean="0"/>
              <a:t>opravárenských </a:t>
            </a:r>
            <a:r>
              <a:rPr lang="sk-SK" b="1" dirty="0"/>
              <a:t>a údržbárskych  činnostiach v </a:t>
            </a:r>
            <a:r>
              <a:rPr lang="sk-SK" b="1" dirty="0" smtClean="0"/>
              <a:t>domácnosti- jednoduché opravy, ako výmena kľučky, vodovodnej batérie...</a:t>
            </a:r>
            <a:endParaRPr lang="sk-SK" b="1" dirty="0"/>
          </a:p>
        </p:txBody>
      </p:sp>
      <p:pic>
        <p:nvPicPr>
          <p:cNvPr id="2050" name="Picture 2" descr="http://edupage19.edupage.org/connect_photo.php?e=zscinobana&amp;s=16&amp;c=/photos/album/231/hdimg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102">
            <a:off x="621808" y="1190098"/>
            <a:ext cx="5598686" cy="33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7637">
            <a:off x="6449232" y="1265887"/>
            <a:ext cx="4797968" cy="36030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586" y="4027311"/>
            <a:ext cx="4727801" cy="283068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508" y="5394656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3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30" y="352168"/>
            <a:ext cx="8950788" cy="650583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273630" y="352168"/>
            <a:ext cx="858474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Festival rómskej </a:t>
            </a:r>
            <a:r>
              <a:rPr lang="sk-SK" sz="2800" b="1" dirty="0" smtClean="0"/>
              <a:t>tvorivosti – vystúpenie rómskych súborov z bližšieho aj vzdialenejšieho okolia, prehliadka rómskej kultúry a šikovnosti</a:t>
            </a:r>
            <a:endParaRPr lang="sk-SK" sz="2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8" y="352168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66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" y="0"/>
            <a:ext cx="9726815" cy="706915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742" y="215489"/>
            <a:ext cx="2322777" cy="109737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089016" y="1943100"/>
            <a:ext cx="2102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Aktuálne témy</a:t>
            </a:r>
            <a:endParaRPr lang="sk-SK" b="1" dirty="0" smtClean="0"/>
          </a:p>
          <a:p>
            <a:endParaRPr lang="sk-SK" dirty="0" smtClean="0"/>
          </a:p>
          <a:p>
            <a:r>
              <a:rPr lang="sk-SK" dirty="0" smtClean="0"/>
              <a:t>multikultúrne </a:t>
            </a:r>
            <a:r>
              <a:rPr lang="sk-SK" dirty="0"/>
              <a:t>hodnoty</a:t>
            </a:r>
            <a:r>
              <a:rPr lang="sk-SK" dirty="0" smtClean="0"/>
              <a:t>,</a:t>
            </a:r>
          </a:p>
          <a:p>
            <a:r>
              <a:rPr lang="sk-SK" dirty="0" smtClean="0"/>
              <a:t>rizikové </a:t>
            </a:r>
            <a:r>
              <a:rPr lang="sk-SK" dirty="0"/>
              <a:t>situácie </a:t>
            </a:r>
            <a:endParaRPr lang="sk-SK" dirty="0" smtClean="0"/>
          </a:p>
          <a:p>
            <a:r>
              <a:rPr lang="sk-SK" dirty="0" smtClean="0"/>
              <a:t>a </a:t>
            </a:r>
            <a:r>
              <a:rPr lang="sk-SK" dirty="0"/>
              <a:t>miestne riešenia 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300162" y="3534575"/>
            <a:ext cx="815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/>
              <a:t>Naša asistentka z projektu – Olinka Kováčová vzdeláva ženy z komunitného centra v Cinobani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1436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7019">
            <a:off x="1366837" y="1711729"/>
            <a:ext cx="9658043" cy="3600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0537">
            <a:off x="2010190" y="1604098"/>
            <a:ext cx="9447416" cy="329274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5878286" y="458870"/>
            <a:ext cx="233498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/>
              <a:t>Hodiny</a:t>
            </a:r>
            <a:endParaRPr lang="sk-SK" sz="24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4096430" y="5902779"/>
            <a:ext cx="3951514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</a:t>
            </a:r>
            <a:r>
              <a:rPr lang="sk-SK" sz="2400" b="1" dirty="0" smtClean="0"/>
              <a:t>ómskeho </a:t>
            </a:r>
            <a:r>
              <a:rPr lang="sk-SK" sz="2400" b="1" dirty="0" smtClean="0"/>
              <a:t>jazyka a rómskych reálií</a:t>
            </a:r>
            <a:endParaRPr lang="sk-SK" sz="2400" b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23" y="141014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472577" y="1518672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Prispieva k rozvoju jazykových  vedomostí a kultúrnej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identity  žiakov, najmä z rómskych komunít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Podporuje vytváranie pozitívneho vzťahu a solidarity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žiakov z majority k rómskej národnostnej menšine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naopak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Podporuje interkultúrne a 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inkluzívne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vzdelávanie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472577" y="683567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Prečo sme sa rozhodli zaviesť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predmety </a:t>
            </a:r>
            <a:r>
              <a:rPr lang="sk-SK" sz="2400" b="1" dirty="0">
                <a:solidFill>
                  <a:sysClr val="windowText" lastClr="000000"/>
                </a:solidFill>
                <a:latin typeface="Calibri"/>
              </a:rPr>
              <a:t>R</a:t>
            </a:r>
            <a:r>
              <a:rPr kumimoji="0" lang="sk-SK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ómsky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jazyk a Rómske reálie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vyučovania?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3843469" y="3965495"/>
            <a:ext cx="306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sk-SK" sz="2400" b="1" dirty="0">
                <a:solidFill>
                  <a:prstClr val="black"/>
                </a:solidFill>
                <a:latin typeface="Calibri"/>
              </a:rPr>
              <a:t>Ako prebieha  výučba?</a:t>
            </a:r>
          </a:p>
        </p:txBody>
      </p:sp>
      <p:sp>
        <p:nvSpPr>
          <p:cNvPr id="9" name="BlokTextu 6"/>
          <p:cNvSpPr txBox="1"/>
          <p:nvPr/>
        </p:nvSpPr>
        <p:spPr>
          <a:xfrm>
            <a:off x="2472577" y="477193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Vyučovanie prebieha formou konverzačných cvičení,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dialógov, rozhovorov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Časté je aj použitie pracovných listov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9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0"/>
            <a:ext cx="2857500" cy="507682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9469">
            <a:off x="2372469" y="134651"/>
            <a:ext cx="6572021" cy="3695028"/>
          </a:xfrm>
          <a:prstGeom prst="rect">
            <a:avLst/>
          </a:prstGeom>
        </p:spPr>
      </p:pic>
      <p:pic>
        <p:nvPicPr>
          <p:cNvPr id="3074" name="Picture 2" descr="http://edupage19.edupage.org/connect_photo.php?e=zscinobana&amp;s=16&amp;c=/photos/album/262/hdimg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2699020"/>
            <a:ext cx="5376636" cy="40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dupage19.edupage.org/connect_photo.php?e=zscinobana&amp;s=16&amp;c=/photos/album/262/hdimg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79" y="3634727"/>
            <a:ext cx="4143164" cy="31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57" y="99738"/>
            <a:ext cx="2322777" cy="1097375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539922" y="5302628"/>
            <a:ext cx="81931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Letný multikultúrny </a:t>
            </a:r>
            <a:r>
              <a:rPr lang="sk-SK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tábor </a:t>
            </a:r>
          </a:p>
          <a:p>
            <a:pPr algn="ctr"/>
            <a:r>
              <a:rPr lang="sk-SK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organizovaný v rámci</a:t>
            </a:r>
          </a:p>
          <a:p>
            <a:pPr algn="ctr"/>
            <a:r>
              <a:rPr lang="sk-SK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aktivít projektu</a:t>
            </a:r>
            <a:endParaRPr lang="sk-SK" sz="32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21257" y="1400175"/>
            <a:ext cx="280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Týždeň v prírode – aktivity, prednášky, workshopy ....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54462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457582" y="468476"/>
            <a:ext cx="5819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b="1" dirty="0" smtClean="0"/>
              <a:t>Vydanie </a:t>
            </a:r>
            <a:r>
              <a:rPr lang="sk-SK" sz="2400" b="1" dirty="0"/>
              <a:t>CD </a:t>
            </a:r>
            <a:r>
              <a:rPr lang="sk-SK" sz="2400" b="1" dirty="0" smtClean="0"/>
              <a:t>rómskej skupiny </a:t>
            </a:r>
            <a:r>
              <a:rPr lang="sk-SK" sz="2400" b="1" dirty="0" err="1"/>
              <a:t>Gyvipen</a:t>
            </a:r>
            <a:endParaRPr lang="sk-SK" sz="24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982" y="254677"/>
            <a:ext cx="2322777" cy="10973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82" y="1093190"/>
            <a:ext cx="6704802" cy="593581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42938" y="1700213"/>
            <a:ext cx="26574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Partner projektu – komunitné centrum v Cinobani</a:t>
            </a:r>
          </a:p>
          <a:p>
            <a:endParaRPr lang="sk-SK" sz="2400" dirty="0" smtClean="0"/>
          </a:p>
          <a:p>
            <a:r>
              <a:rPr lang="sk-SK" sz="2400" dirty="0" smtClean="0"/>
              <a:t>Jožko </a:t>
            </a:r>
            <a:r>
              <a:rPr lang="sk-SK" sz="2400" dirty="0" err="1" smtClean="0"/>
              <a:t>Demjan</a:t>
            </a:r>
            <a:r>
              <a:rPr lang="sk-SK" sz="2400" dirty="0" smtClean="0"/>
              <a:t> – člen komunitného centra a jeho skupina </a:t>
            </a:r>
            <a:r>
              <a:rPr lang="sk-SK" sz="2400" dirty="0" err="1" smtClean="0"/>
              <a:t>Gyvipen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863528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53928" y="28575"/>
            <a:ext cx="74350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Ďalšie voľnočasové </a:t>
            </a:r>
            <a:r>
              <a:rPr lang="sk-SK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aktivity a súťaže</a:t>
            </a:r>
            <a:endParaRPr lang="sk-SK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098" name="Picture 2" descr="http://edupage19.edupage.org/connect_photo.php?e=zscinobana&amp;s=16&amp;c=/photos/album/259/hdimg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64" y="1571903"/>
            <a:ext cx="4970501" cy="27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18" y="4062499"/>
            <a:ext cx="4623658" cy="260494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186" y="1686075"/>
            <a:ext cx="4683283" cy="263434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354" y="3971401"/>
            <a:ext cx="4936948" cy="277879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209877" y="468950"/>
            <a:ext cx="8061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Kulinárska show a </a:t>
            </a:r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MDD – súťaž vo varení jedál, </a:t>
            </a:r>
          </a:p>
          <a:p>
            <a:pPr algn="ctr"/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ochutnávka jedál rôznych kultúr rómskej, slovenskej,</a:t>
            </a:r>
          </a:p>
          <a:p>
            <a:pPr algn="ctr"/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maďarskej, stredovekej ... V spolupráci s partnermi </a:t>
            </a:r>
          </a:p>
          <a:p>
            <a:pPr algn="ctr"/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– Obec </a:t>
            </a:r>
            <a:r>
              <a:rPr lang="sk-SK" sz="2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r>
              <a:rPr lang="sk-SK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inobaňa , Rodičovské združenie pri ZŠ</a:t>
            </a:r>
            <a:endParaRPr lang="sk-SK" sz="24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106" name="Picture 10" descr="http://edupage19.edupage.org/connect_photo.php?e=zscinobana&amp;s=16&amp;c=/photos/album/259/hdimg0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062">
            <a:off x="4735148" y="3361100"/>
            <a:ext cx="3222411" cy="18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8049" y="119750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2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674" y="385306"/>
            <a:ext cx="2322777" cy="1097375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585913" y="385306"/>
            <a:ext cx="7558087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/>
              <a:t>	</a:t>
            </a:r>
            <a:endParaRPr lang="sk-SK" dirty="0" smtClean="0"/>
          </a:p>
          <a:p>
            <a:pPr algn="ctr"/>
            <a:r>
              <a:rPr lang="sk-SK" sz="4400" b="1" dirty="0" smtClean="0"/>
              <a:t>Cieľom programu je: </a:t>
            </a:r>
            <a:r>
              <a:rPr lang="sk-SK" sz="4400" dirty="0" smtClean="0"/>
              <a:t>posilnenie sociálnej a ekonomickej súdržnosti na národnej, regionálnej a miestnej úrovni.</a:t>
            </a:r>
          </a:p>
          <a:p>
            <a:pPr algn="ctr"/>
            <a:endParaRPr lang="sk-SK" sz="4400" dirty="0" smtClean="0"/>
          </a:p>
          <a:p>
            <a:pPr algn="ctr"/>
            <a:r>
              <a:rPr lang="sk-SK" sz="4400" dirty="0" smtClean="0"/>
              <a:t>Program je zameraný na špecifické potreby Rómov.</a:t>
            </a:r>
            <a:r>
              <a:rPr lang="sk-SK" sz="4400" dirty="0"/>
              <a:t>						</a:t>
            </a:r>
          </a:p>
          <a:p>
            <a:pPr algn="ctr"/>
            <a:r>
              <a:rPr lang="sk-SK" sz="4400" dirty="0"/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213238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edupage19.edupage.org/connect_photo.php?e=zscinobana&amp;s=16&amp;c=/photos/album/219/hdimg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67" y="983340"/>
            <a:ext cx="4433061" cy="33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dupage19.edupage.org/connect_photo.php?e=zscinobana&amp;s=16&amp;c=/photos/album/219/hdimg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1" y="685800"/>
            <a:ext cx="4104139" cy="30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250" y="1359737"/>
            <a:ext cx="3420152" cy="516376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6836">
            <a:off x="8153020" y="3796594"/>
            <a:ext cx="3614062" cy="2713990"/>
          </a:xfrm>
          <a:prstGeom prst="rect">
            <a:avLst/>
          </a:prstGeom>
        </p:spPr>
      </p:pic>
      <p:pic>
        <p:nvPicPr>
          <p:cNvPr id="5130" name="Picture 10" descr="https://scontent-fra3-1.xx.fbcdn.net/hphotos-xlp1/v/t1.0-9/10712859_823629271032720_6451881168293217876_n.jpg?oh=7aaac1c9bf98257a2bbb6b0a3d5f181e&amp;oe=57BC42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3763904"/>
            <a:ext cx="3862161" cy="28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290144" y="108920"/>
            <a:ext cx="87831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Strašiškola</a:t>
            </a:r>
            <a:r>
              <a:rPr lang="sk-SK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sk-SK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(noc v škole) – </a:t>
            </a:r>
            <a:r>
              <a:rPr lang="sk-SK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r>
              <a:rPr lang="sk-SK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mari</a:t>
            </a:r>
            <a:r>
              <a:rPr lang="sk-SK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sk-SK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rati</a:t>
            </a:r>
            <a:r>
              <a:rPr lang="sk-SK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– súťažné prehliadky </a:t>
            </a:r>
          </a:p>
          <a:p>
            <a:pPr algn="ctr"/>
            <a:r>
              <a:rPr lang="sk-SK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mladých talentov – spevácke, výtvarné, športové</a:t>
            </a:r>
            <a:endParaRPr lang="sk-SK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1495" y="21898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dupage19.edupage.org/connect_photo.php?e=zscinobana&amp;s=16&amp;c=/photos/album/222/hd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8" y="433783"/>
            <a:ext cx="4836354" cy="27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dupage19.edupage.org/connect_photo.php?e=zscinobana&amp;s=16&amp;c=/photos/album/222/hdimg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28" y="1646961"/>
            <a:ext cx="5706382" cy="32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dupage19.edupage.org/connect_photo.php?e=zscinobana&amp;s=16&amp;c=/photos/album/222/hdimg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8" y="3254158"/>
            <a:ext cx="4832230" cy="27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content-fra3-1.xx.fbcdn.net/hphotos-xpf1/v/t1.0-9/1780647_812525405476440_2899768372350702077_n.jpg?oh=0caea66f42ffed8dc0d890ee325d25b5&amp;oe=57728D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93" y="25694"/>
            <a:ext cx="3798207" cy="28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content-fra3-1.xx.fbcdn.net/hphotos-xaf1/v/t1.0-9/1146452_812525855476395_9105055182862254242_n.jpg?oh=2e6525bed2d53b0686fcfd89023be1d0&amp;oe=57B0A9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70" y="3795854"/>
            <a:ext cx="5220268" cy="29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197" y="947198"/>
            <a:ext cx="6005080" cy="243861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759" y="186794"/>
            <a:ext cx="2322777" cy="1097375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318162" y="5920409"/>
            <a:ext cx="574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Máme veľmi šikovné deti, ktoré chcú niečo dobré a pekné dokázať...my im len musíme trochu pritom pomôcť </a:t>
            </a:r>
            <a:r>
              <a:rPr lang="sk-SK" b="1" dirty="0" smtClean="0">
                <a:sym typeface="Wingdings" panose="05000000000000000000" pitchFamily="2" charset="2"/>
              </a:rPr>
              <a:t>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659382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600596" y="1638190"/>
            <a:ext cx="84473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400" dirty="0">
                <a:latin typeface="Blackadder ITC" panose="04020505051007020D02" pitchFamily="82" charset="0"/>
              </a:rPr>
              <a:t>Všetci ľudia sa rodia slobodní a rovní si v dôstojnosti aj v právach. Sú nadaní rozumom a svedomím a majú vychádzať v duchu bratstva. </a:t>
            </a:r>
          </a:p>
        </p:txBody>
      </p:sp>
      <p:sp>
        <p:nvSpPr>
          <p:cNvPr id="3" name="Obdĺžnik 2"/>
          <p:cNvSpPr/>
          <p:nvPr/>
        </p:nvSpPr>
        <p:spPr>
          <a:xfrm>
            <a:off x="3113314" y="4967292"/>
            <a:ext cx="7745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VŠEOBECNÁ DEKLARÁCIA ĽUDSKÝCH PRÁV (1. ČLÁNOK)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57" y="398369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328505" y="1795760"/>
            <a:ext cx="949009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Správca programu:</a:t>
            </a:r>
          </a:p>
          <a:p>
            <a:pPr algn="ctr"/>
            <a:r>
              <a:rPr lang="sk-SK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Úrad vlády SR</a:t>
            </a:r>
          </a:p>
          <a:p>
            <a:pPr algn="ctr"/>
            <a:r>
              <a:rPr lang="sk-SK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Zdroj financovania:</a:t>
            </a:r>
          </a:p>
          <a:p>
            <a:pPr algn="ctr"/>
            <a:r>
              <a:rPr lang="sk-SK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Finančný mechanizmus EHP</a:t>
            </a:r>
          </a:p>
          <a:p>
            <a:pPr algn="ctr"/>
            <a:r>
              <a:rPr lang="sk-SK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Štátny rozpočet SR</a:t>
            </a:r>
            <a:endParaRPr lang="sk-SK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674" y="385306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789611" y="605132"/>
            <a:ext cx="11051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Osvojenie si praktických zručností pri práci v záhrade, pri pestovaní črepníkových rastlín,  vonkajších okrasných rastlín, úžitkových rastlín a výchova k estetike životného prostredia. </a:t>
            </a:r>
          </a:p>
        </p:txBody>
      </p:sp>
      <p:sp>
        <p:nvSpPr>
          <p:cNvPr id="5" name="Obdĺžnik 4"/>
          <p:cNvSpPr/>
          <p:nvPr/>
        </p:nvSpPr>
        <p:spPr>
          <a:xfrm>
            <a:off x="2377261" y="128117"/>
            <a:ext cx="3397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Aktivity projektu</a:t>
            </a:r>
            <a:endParaRPr lang="sk-SK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11" y="1251463"/>
            <a:ext cx="3774807" cy="283110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54" y="1273112"/>
            <a:ext cx="3741236" cy="280945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890" y="1251463"/>
            <a:ext cx="3670110" cy="275563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106" y="4007094"/>
            <a:ext cx="3839566" cy="2883333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84" y="4082568"/>
            <a:ext cx="3856129" cy="289698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37" y="5531062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64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85901" y="151537"/>
            <a:ext cx="1084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Osvojenie si praktických zručností pri prácach v kuchyni a pri stolovaní. Získanie praktických zručnosti pri zaváraní a konzervovaní ovocia a zeleniny, pri príprave regionálnych a tradičných  jedál  v rôznych kultúrach a etnikách. Poznávanie svetových gastronomických tradícii.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5" y="1250769"/>
            <a:ext cx="8828315" cy="529698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80" y="5450383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71" y="246869"/>
            <a:ext cx="4784952" cy="284026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906" y="3572895"/>
            <a:ext cx="4384221" cy="328816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1" y="3426958"/>
            <a:ext cx="4288970" cy="321672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848" y="72472"/>
            <a:ext cx="4019550" cy="301466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71" y="3968865"/>
            <a:ext cx="3856261" cy="289219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Vývojový diagram: dierna páska 6"/>
          <p:cNvSpPr/>
          <p:nvPr/>
        </p:nvSpPr>
        <p:spPr>
          <a:xfrm>
            <a:off x="1316831" y="2252318"/>
            <a:ext cx="9808028" cy="1914527"/>
          </a:xfrm>
          <a:prstGeom prst="flowChartPunchedTap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Pečenie medovníkov so ženami </a:t>
            </a:r>
            <a:r>
              <a:rPr lang="sk-SK" sz="28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a:rPr>
              <a:t>zo Slovenského červeného kríža – partner projektu</a:t>
            </a:r>
            <a:endParaRPr lang="sk-SK" sz="28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548" y="372244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" y="163238"/>
            <a:ext cx="10591800" cy="635508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485" y="163238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03627" y="542207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Odšťavovanie ovocia</a:t>
            </a:r>
            <a:endParaRPr lang="sk-SK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220" y="1294585"/>
            <a:ext cx="2828637" cy="4735762"/>
          </a:xfrm>
          <a:prstGeom prst="rect">
            <a:avLst/>
          </a:prstGeom>
        </p:spPr>
      </p:pic>
      <p:pic>
        <p:nvPicPr>
          <p:cNvPr id="1028" name="Picture 4" descr="http://edupage19.edupage.org/connect_photo.php?e=zscinobana&amp;s=16&amp;c=/photos/album/231/hdimg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50" y="3693508"/>
            <a:ext cx="4980215" cy="2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dupage19.edupage.org/connect_photo.php?e=zscinobana&amp;s=16&amp;c=/photos/album/231/hdimg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42" y="4155083"/>
            <a:ext cx="4208916" cy="25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964" y="195143"/>
            <a:ext cx="2322777" cy="1097375"/>
          </a:xfrm>
          <a:prstGeom prst="rect">
            <a:avLst/>
          </a:prstGeom>
        </p:spPr>
      </p:pic>
      <p:pic>
        <p:nvPicPr>
          <p:cNvPr id="8" name="Picture 2" descr="http://zscinobana.edupage.org/photos/album/122/img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57" y="1389800"/>
            <a:ext cx="2941899" cy="22064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36754" y="1569682"/>
            <a:ext cx="61847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sk-SK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príprava </a:t>
            </a:r>
            <a:r>
              <a:rPr lang="sk-SK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jedál </a:t>
            </a:r>
          </a:p>
          <a:p>
            <a:pPr algn="ctr"/>
            <a:r>
              <a:rPr lang="sk-SK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studenej kuchyne</a:t>
            </a:r>
            <a:endParaRPr lang="sk-SK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20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98" y="854995"/>
            <a:ext cx="3956957" cy="296771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908" y="1059545"/>
            <a:ext cx="2889412" cy="38525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534" y="3296791"/>
            <a:ext cx="4689519" cy="351713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73" y="1056228"/>
            <a:ext cx="3688647" cy="276648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76" y="2966189"/>
            <a:ext cx="2918858" cy="3891811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236577" y="-32403"/>
            <a:ext cx="9077966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Medzinárodná </a:t>
            </a:r>
            <a:r>
              <a:rPr lang="sk-SK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kuchyňa – </a:t>
            </a:r>
            <a:r>
              <a:rPr lang="sk-SK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príprava jedál rôznych kultúr a národností, pomoc pri príprave </a:t>
            </a:r>
            <a:endParaRPr lang="sk-SK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812" y="4148290"/>
            <a:ext cx="3554186" cy="2665640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639" y="130581"/>
            <a:ext cx="232277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390</TotalTime>
  <Words>498</Words>
  <Application>Microsoft Office PowerPoint</Application>
  <PresentationFormat>Širokouhlá</PresentationFormat>
  <Paragraphs>63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9" baseType="lpstr">
      <vt:lpstr>Arial</vt:lpstr>
      <vt:lpstr>Blackadder ITC</vt:lpstr>
      <vt:lpstr>Calibri</vt:lpstr>
      <vt:lpstr>Century Gothic</vt:lpstr>
      <vt:lpstr>Wingdings</vt:lpstr>
      <vt:lpstr>Wingdings 3</vt:lpstr>
      <vt:lpstr>Dym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Notebook11</dc:creator>
  <cp:lastModifiedBy>Notebook11</cp:lastModifiedBy>
  <cp:revision>40</cp:revision>
  <dcterms:created xsi:type="dcterms:W3CDTF">2016-04-26T14:07:31Z</dcterms:created>
  <dcterms:modified xsi:type="dcterms:W3CDTF">2016-05-18T07:13:12Z</dcterms:modified>
</cp:coreProperties>
</file>