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44"/>
  </p:notesMasterIdLst>
  <p:sldIdLst>
    <p:sldId id="256" r:id="rId2"/>
    <p:sldId id="297" r:id="rId3"/>
    <p:sldId id="26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7" r:id="rId13"/>
    <p:sldId id="269" r:id="rId14"/>
    <p:sldId id="268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7" r:id="rId31"/>
    <p:sldId id="288" r:id="rId32"/>
    <p:sldId id="286" r:id="rId33"/>
    <p:sldId id="285" r:id="rId34"/>
    <p:sldId id="265" r:id="rId35"/>
    <p:sldId id="292" r:id="rId36"/>
    <p:sldId id="289" r:id="rId37"/>
    <p:sldId id="291" r:id="rId38"/>
    <p:sldId id="290" r:id="rId39"/>
    <p:sldId id="293" r:id="rId40"/>
    <p:sldId id="294" r:id="rId41"/>
    <p:sldId id="296" r:id="rId42"/>
    <p:sldId id="295" r:id="rId43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hlavičk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3F0E8D-29A1-43DF-8307-EA329D887100}" type="datetimeFigureOut">
              <a:rPr lang="sk-SK" smtClean="0"/>
              <a:pPr/>
              <a:t>22. 6. 2014</a:t>
            </a:fld>
            <a:endParaRPr lang="sk-SK"/>
          </a:p>
        </p:txBody>
      </p:sp>
      <p:sp>
        <p:nvSpPr>
          <p:cNvPr id="4" name="Zástupný symbol obrazu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symbol poznámo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CA6A5B-C8F2-4262-B384-0A45BC0109B9}" type="slidenum">
              <a:rPr lang="sk-SK" smtClean="0"/>
              <a:pPr/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CA6A5B-C8F2-4262-B384-0A45BC0109B9}" type="slidenum">
              <a:rPr lang="sk-SK" smtClean="0"/>
              <a:pPr/>
              <a:t>5</a:t>
            </a:fld>
            <a:endParaRPr lang="sk-SK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CA6A5B-C8F2-4262-B384-0A45BC0109B9}" type="slidenum">
              <a:rPr lang="sk-SK" smtClean="0"/>
              <a:pPr/>
              <a:t>28</a:t>
            </a:fld>
            <a:endParaRPr lang="sk-SK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sk-SK" smtClean="0"/>
              <a:t>Kliknite sem a upravte štýl predlohy podnadpisov.</a:t>
            </a:r>
            <a:endParaRPr kumimoji="0" lang="en-US"/>
          </a:p>
        </p:txBody>
      </p:sp>
      <p:sp>
        <p:nvSpPr>
          <p:cNvPr id="28" name="Zástupný symbol dátumu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BB66E563-FB22-41B3-A9D0-B55D71C24DA2}" type="datetimeFigureOut">
              <a:rPr lang="sk-SK" smtClean="0"/>
              <a:pPr/>
              <a:t>22. 6. 2014</a:t>
            </a:fld>
            <a:endParaRPr lang="sk-SK"/>
          </a:p>
        </p:txBody>
      </p:sp>
      <p:sp>
        <p:nvSpPr>
          <p:cNvPr id="17" name="Zástupný symbol päty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sk-SK"/>
          </a:p>
        </p:txBody>
      </p:sp>
      <p:sp>
        <p:nvSpPr>
          <p:cNvPr id="10" name="Obdĺžnik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Obdĺžnik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Obdĺžnik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Obdĺžnik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ovná spojnica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Rovná spojnica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Rovná spojnica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Rovná spojnica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Rovná spojnica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Rovná spojnica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Obdĺžnik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ál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ál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Ovál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Ovál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Ovál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Zástupný symbol čísla snímky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E3E281C0-30EC-4BF2-B33E-905090342493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>
    <p:zo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6E563-FB22-41B3-A9D0-B55D71C24DA2}" type="datetimeFigureOut">
              <a:rPr lang="sk-SK" smtClean="0"/>
              <a:pPr/>
              <a:t>22. 6. 2014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281C0-30EC-4BF2-B33E-905090342493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>
    <p:zo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6E563-FB22-41B3-A9D0-B55D71C24DA2}" type="datetimeFigureOut">
              <a:rPr lang="sk-SK" smtClean="0"/>
              <a:pPr/>
              <a:t>22. 6. 2014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281C0-30EC-4BF2-B33E-905090342493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>
    <p:zo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8" name="Zástupný symbol obsahu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BB66E563-FB22-41B3-A9D0-B55D71C24DA2}" type="datetimeFigureOut">
              <a:rPr lang="sk-SK" smtClean="0"/>
              <a:pPr/>
              <a:t>22. 6. 2014</a:t>
            </a:fld>
            <a:endParaRPr lang="sk-SK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E3E281C0-30EC-4BF2-B33E-905090342493}" type="slidenum">
              <a:rPr lang="sk-SK" smtClean="0"/>
              <a:pPr/>
              <a:t>‹#›</a:t>
            </a:fld>
            <a:endParaRPr lang="sk-SK"/>
          </a:p>
        </p:txBody>
      </p:sp>
      <p:sp>
        <p:nvSpPr>
          <p:cNvPr id="10" name="Zástupný symbol päty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sk-SK"/>
          </a:p>
        </p:txBody>
      </p:sp>
    </p:spTree>
  </p:cSld>
  <p:clrMapOvr>
    <a:masterClrMapping/>
  </p:clrMapOvr>
  <p:transition>
    <p:zo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BB66E563-FB22-41B3-A9D0-B55D71C24DA2}" type="datetimeFigureOut">
              <a:rPr lang="sk-SK" smtClean="0"/>
              <a:pPr/>
              <a:t>22. 6. 2014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sk-SK"/>
          </a:p>
        </p:txBody>
      </p:sp>
      <p:sp>
        <p:nvSpPr>
          <p:cNvPr id="9" name="Obdĺžnik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Obdĺžnik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bdĺžnik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Obdĺžnik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ovná spojnica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Rovná spojnica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Rovná spojnica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Rovná spojnica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Rovná spojnica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Obdĺžnik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Ovál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Ovál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ál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Ovál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ál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Rovná spojnica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E3E281C0-30EC-4BF2-B33E-905090342493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>
    <p:zo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6E563-FB22-41B3-A9D0-B55D71C24DA2}" type="datetimeFigureOut">
              <a:rPr lang="sk-SK" smtClean="0"/>
              <a:pPr/>
              <a:t>22. 6. 2014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281C0-30EC-4BF2-B33E-905090342493}" type="slidenum">
              <a:rPr lang="sk-SK" smtClean="0"/>
              <a:pPr/>
              <a:t>‹#›</a:t>
            </a:fld>
            <a:endParaRPr lang="sk-SK"/>
          </a:p>
        </p:txBody>
      </p:sp>
      <p:sp>
        <p:nvSpPr>
          <p:cNvPr id="9" name="Zástupný symbol obsahu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11" name="Zástupný symbol obsahu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</p:spTree>
  </p:cSld>
  <p:clrMapOvr>
    <a:masterClrMapping/>
  </p:clrMapOvr>
  <p:transition>
    <p:zo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6E563-FB22-41B3-A9D0-B55D71C24DA2}" type="datetimeFigureOut">
              <a:rPr lang="sk-SK" smtClean="0"/>
              <a:pPr/>
              <a:t>22. 6. 2014</a:t>
            </a:fld>
            <a:endParaRPr lang="sk-SK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281C0-30EC-4BF2-B33E-905090342493}" type="slidenum">
              <a:rPr lang="sk-SK" smtClean="0"/>
              <a:pPr/>
              <a:t>‹#›</a:t>
            </a:fld>
            <a:endParaRPr lang="sk-SK"/>
          </a:p>
        </p:txBody>
      </p:sp>
      <p:sp>
        <p:nvSpPr>
          <p:cNvPr id="11" name="Zástupný symbol obsahu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13" name="Zástupný symbol obsahu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12" name="Zástupný symbol textu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</p:txBody>
      </p:sp>
      <p:sp>
        <p:nvSpPr>
          <p:cNvPr id="14" name="Zástupný symbol textu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</p:txBody>
      </p:sp>
    </p:spTree>
  </p:cSld>
  <p:clrMapOvr>
    <a:masterClrMapping/>
  </p:clrMapOvr>
  <p:transition>
    <p:zo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6" name="Zástupný symbol dátumu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BB66E563-FB22-41B3-A9D0-B55D71C24DA2}" type="datetimeFigureOut">
              <a:rPr lang="sk-SK" smtClean="0"/>
              <a:pPr/>
              <a:t>22. 6. 2014</a:t>
            </a:fld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E3E281C0-30EC-4BF2-B33E-905090342493}" type="slidenum">
              <a:rPr lang="sk-SK" smtClean="0"/>
              <a:pPr/>
              <a:t>‹#›</a:t>
            </a:fld>
            <a:endParaRPr lang="sk-SK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sk-SK"/>
          </a:p>
        </p:txBody>
      </p:sp>
    </p:spTree>
  </p:cSld>
  <p:clrMapOvr>
    <a:masterClrMapping/>
  </p:clrMapOvr>
  <p:transition>
    <p:zo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6E563-FB22-41B3-A9D0-B55D71C24DA2}" type="datetimeFigureOut">
              <a:rPr lang="sk-SK" smtClean="0"/>
              <a:pPr/>
              <a:t>22. 6. 2014</a:t>
            </a:fld>
            <a:endParaRPr lang="sk-SK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281C0-30EC-4BF2-B33E-905090342493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>
    <p:zo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vná spojnica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</p:txBody>
      </p:sp>
      <p:sp>
        <p:nvSpPr>
          <p:cNvPr id="8" name="Rovná spojnica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Rovná spojnica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Rovná spojnica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Obdĺžnik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ovná spojnica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Ovál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Zástupný symbol obsahu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21" name="Zástupný symbol dátumu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BB66E563-FB22-41B3-A9D0-B55D71C24DA2}" type="datetimeFigureOut">
              <a:rPr lang="sk-SK" smtClean="0"/>
              <a:pPr/>
              <a:t>22. 6. 2014</a:t>
            </a:fld>
            <a:endParaRPr lang="sk-SK"/>
          </a:p>
        </p:txBody>
      </p:sp>
      <p:sp>
        <p:nvSpPr>
          <p:cNvPr id="22" name="Zástupný symbol čísla snímky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E3E281C0-30EC-4BF2-B33E-905090342493}" type="slidenum">
              <a:rPr lang="sk-SK" smtClean="0"/>
              <a:pPr/>
              <a:t>‹#›</a:t>
            </a:fld>
            <a:endParaRPr lang="sk-SK"/>
          </a:p>
        </p:txBody>
      </p:sp>
      <p:sp>
        <p:nvSpPr>
          <p:cNvPr id="23" name="Zástupný symbol päty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sk-SK"/>
          </a:p>
        </p:txBody>
      </p:sp>
    </p:spTree>
  </p:cSld>
  <p:clrMapOvr>
    <a:masterClrMapping/>
  </p:clrMapOvr>
  <p:transition>
    <p:zo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vná spojnica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Ovál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sk-SK" smtClean="0"/>
              <a:t>Ak chcete pridať obrázok, kliknite na ikonu</a:t>
            </a:r>
            <a:endParaRPr kumimoji="0" lang="en-US" dirty="0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</p:txBody>
      </p:sp>
      <p:sp>
        <p:nvSpPr>
          <p:cNvPr id="10" name="Rovná spojnica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Obdĺžnik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ovná spojnica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Rovná spojnica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Rovná spojnica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Zástupný symbol dátumu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BB66E563-FB22-41B3-A9D0-B55D71C24DA2}" type="datetimeFigureOut">
              <a:rPr lang="sk-SK" smtClean="0"/>
              <a:pPr/>
              <a:t>22. 6. 2014</a:t>
            </a:fld>
            <a:endParaRPr lang="sk-SK"/>
          </a:p>
        </p:txBody>
      </p:sp>
      <p:sp>
        <p:nvSpPr>
          <p:cNvPr id="18" name="Zástupný symbol čísla snímky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E3E281C0-30EC-4BF2-B33E-905090342493}" type="slidenum">
              <a:rPr lang="sk-SK" smtClean="0"/>
              <a:pPr/>
              <a:t>‹#›</a:t>
            </a:fld>
            <a:endParaRPr lang="sk-SK"/>
          </a:p>
        </p:txBody>
      </p:sp>
      <p:sp>
        <p:nvSpPr>
          <p:cNvPr id="21" name="Zástupný symbol päty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sk-SK"/>
          </a:p>
        </p:txBody>
      </p:sp>
    </p:spTree>
  </p:cSld>
  <p:clrMapOvr>
    <a:masterClrMapping/>
  </p:clrMapOvr>
  <p:transition>
    <p:zo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vná spojnica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Zástupný symbol nadpisu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13" name="Zástupný symbol textu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  <a:p>
            <a:pPr lvl="1" eaLnBrk="1" latinLnBrk="0" hangingPunct="1"/>
            <a:r>
              <a:rPr kumimoji="0" lang="sk-SK" smtClean="0"/>
              <a:t>Druhá úroveň</a:t>
            </a:r>
          </a:p>
          <a:p>
            <a:pPr lvl="2" eaLnBrk="1" latinLnBrk="0" hangingPunct="1"/>
            <a:r>
              <a:rPr kumimoji="0" lang="sk-SK" smtClean="0"/>
              <a:t>Tretia úroveň</a:t>
            </a:r>
          </a:p>
          <a:p>
            <a:pPr lvl="3" eaLnBrk="1" latinLnBrk="0" hangingPunct="1"/>
            <a:r>
              <a:rPr kumimoji="0" lang="sk-SK" smtClean="0"/>
              <a:t>Štvrtá úroveň</a:t>
            </a:r>
          </a:p>
          <a:p>
            <a:pPr lvl="4" eaLnBrk="1" latinLnBrk="0" hangingPunct="1"/>
            <a:r>
              <a:rPr kumimoji="0" lang="sk-SK" smtClean="0"/>
              <a:t>Piata úroveň</a:t>
            </a:r>
            <a:endParaRPr kumimoji="0" lang="en-US"/>
          </a:p>
        </p:txBody>
      </p:sp>
      <p:sp>
        <p:nvSpPr>
          <p:cNvPr id="14" name="Zástupný symbol dátumu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BB66E563-FB22-41B3-A9D0-B55D71C24DA2}" type="datetimeFigureOut">
              <a:rPr lang="sk-SK" smtClean="0"/>
              <a:pPr/>
              <a:t>22. 6. 2014</a:t>
            </a:fld>
            <a:endParaRPr lang="sk-SK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sk-SK"/>
          </a:p>
        </p:txBody>
      </p:sp>
      <p:sp>
        <p:nvSpPr>
          <p:cNvPr id="7" name="Rovná spojnica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Rovná spojnica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Obdĺžnik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ovná spojnica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Ovál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Zástupný symbol čísla snímky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E3E281C0-30EC-4BF2-B33E-905090342493}" type="slidenum">
              <a:rPr lang="sk-SK" smtClean="0"/>
              <a:pPr/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>
    <p:zoom/>
  </p:transition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10" Type="http://schemas.openxmlformats.org/officeDocument/2006/relationships/image" Target="../media/image10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3" Type="http://schemas.openxmlformats.org/officeDocument/2006/relationships/image" Target="../media/image76.jpeg"/><Relationship Id="rId7" Type="http://schemas.openxmlformats.org/officeDocument/2006/relationships/image" Target="../media/image80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10" Type="http://schemas.openxmlformats.org/officeDocument/2006/relationships/image" Target="../media/image83.jpeg"/><Relationship Id="rId4" Type="http://schemas.openxmlformats.org/officeDocument/2006/relationships/image" Target="../media/image77.jpeg"/><Relationship Id="rId9" Type="http://schemas.openxmlformats.org/officeDocument/2006/relationships/image" Target="../media/image8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7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1.jpeg"/><Relationship Id="rId4" Type="http://schemas.openxmlformats.org/officeDocument/2006/relationships/image" Target="../media/image120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7" Type="http://schemas.openxmlformats.org/officeDocument/2006/relationships/image" Target="../media/image127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6.jpeg"/><Relationship Id="rId5" Type="http://schemas.openxmlformats.org/officeDocument/2006/relationships/image" Target="../media/image125.jpeg"/><Relationship Id="rId4" Type="http://schemas.openxmlformats.org/officeDocument/2006/relationships/image" Target="../media/image124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1.jpeg"/><Relationship Id="rId4" Type="http://schemas.openxmlformats.org/officeDocument/2006/relationships/image" Target="../media/image130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jpeg"/><Relationship Id="rId3" Type="http://schemas.openxmlformats.org/officeDocument/2006/relationships/image" Target="../media/image133.jpeg"/><Relationship Id="rId7" Type="http://schemas.openxmlformats.org/officeDocument/2006/relationships/image" Target="../media/image137.jpe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6.jpeg"/><Relationship Id="rId5" Type="http://schemas.openxmlformats.org/officeDocument/2006/relationships/image" Target="../media/image135.jpeg"/><Relationship Id="rId10" Type="http://schemas.openxmlformats.org/officeDocument/2006/relationships/image" Target="../media/image140.jpeg"/><Relationship Id="rId4" Type="http://schemas.openxmlformats.org/officeDocument/2006/relationships/image" Target="../media/image134.jpeg"/><Relationship Id="rId9" Type="http://schemas.openxmlformats.org/officeDocument/2006/relationships/image" Target="../media/image139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ĺžnik 4"/>
          <p:cNvSpPr/>
          <p:nvPr/>
        </p:nvSpPr>
        <p:spPr>
          <a:xfrm>
            <a:off x="1999001" y="1052736"/>
            <a:ext cx="4878259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54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Zelená škola </a:t>
            </a:r>
          </a:p>
          <a:p>
            <a:pPr algn="ctr"/>
            <a:r>
              <a:rPr lang="sk-SK" sz="54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Cinobaňa</a:t>
            </a:r>
            <a:endParaRPr lang="sk-SK" sz="54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" name="Obdĺžnik 5"/>
          <p:cNvSpPr/>
          <p:nvPr/>
        </p:nvSpPr>
        <p:spPr>
          <a:xfrm>
            <a:off x="1763688" y="2924944"/>
            <a:ext cx="5769528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Plnenie úloh </a:t>
            </a:r>
          </a:p>
          <a:p>
            <a:pPr algn="ctr"/>
            <a:r>
              <a:rPr lang="sk-SK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EAP 2012 - 2014</a:t>
            </a:r>
            <a:endParaRPr lang="sk-SK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" name="Obdĺžnik 3"/>
          <p:cNvSpPr/>
          <p:nvPr/>
        </p:nvSpPr>
        <p:spPr>
          <a:xfrm>
            <a:off x="2131159" y="5157192"/>
            <a:ext cx="510909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sk-SK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Téma - odpad</a:t>
            </a:r>
            <a:endParaRPr lang="sk-SK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AutoShape 2" descr="data:image/png;base64,iVBORw0KGgoAAAANSUhEUgAAA1QAAAHHCAIAAAA3bo7OAAAgAElEQVR4nOydeVxTV/r/TaKoaJWirUuhRSgaN7QCVenYRWdc6lK/2mq/LZ1pX22taO2oU5ypPxWrtaOtitrihlSFLxJK1Sp1V0CkBCRAgoYlrAECXCBkhdzsvz/Oq/d1egOXEAKyPO+Xf5jk3HOe55wTzifP2QZYAQAAAAAAgH7DgCdtAAAAAAAAANB9gPgDAAAAAADoR4D4AwAAAAAA6EeA+AMAAAAAAOhHgPgDAAAAAADoR4D4AwAAAAAA6EeA+AMAAAAAAOhHgPgDAAAAAADoR4D4AwAAAAAA6EeA+AMAAAAAAOhHgPgDAAAAAADoR4D4AwAAAAAA6EeA+AMAAAAAAOhHgPgDAAAAAADoR4D4AwAAAAAA6EeA+AMAAAAAAOhHgPgDAAAAAADoR/QF8WexWCwWi9Fo1Gq1Go1Gp9OZTCb0ZlcUZDabzWazbebUR61+2sMxmUwqlUqr1RqNxidtSw+iD7c4BbOPXVdoH6g6AACAXkrvFn9oCDGZTNQ7BoNBq9U2NjYWFBRUV1e3tLQ4a2jBS7FarWKxWKVSmc1mqlz80/z8/ObmZqeU2w3odLoLFy4kJCSkpaUpFIqePBhTLe5cI1vNtre0eGfqhNnHbiA7O1sikbS0tHRbiQAAAEAvFn/MQ53BYBAIBHfv3q2pqaGN046h1Wrxl2vXruXz+Xq9HllCEAT+aXBwcH5+fncOog5jMBimTJkybdq0pUuXnjlzpr6+vseKP2RYcXFxZWUlSZJdnW2vaPFO1gmDj10ErXcFBQVt3LixuLi4x/Y6AACAvkcvFn/2UFpaGh4e/vjxY51O18msVCoV/tLPz+/WrVsoW4vFUl1djX8aEBAgEAh6hfj77rvvXFxcJkyYsHXrVqFQ2KUDv8Pgk/hbtmxJSEhoamrqvFxgzraHt7hT6oTBxy6CZqGrq+uiRYvy8vJA/AEAAHQbfVz8Wa3W5OTkf/3rXyKRqJOyhjZMTp8+nUEK+Pv79wrxl5yc/NRTT3l4eKxbt47P5/fM2TeaLPDz8/vxxx8bGho6KRfazValUsXGxnK5XDabzWazmcVfN7e4s+qEwccugmbhkCFDFi5cCOIPAACgO+n14k8oFB4+fPiZZ56ZPn36/Pnz79y5Q5uPI0ly0qRJ3377bVVVVWfG5r4k/iwWi1wuj4qKeuWVVyZPnvzJJ588ePBAq9X2zAGYNms/YcKEY8eOdV78tZutRqNJTExcvHgxl8vlcrnLly9PS0tDU6tPvMWdVScMPnYRIP4AAACeOL1Y/JEkuWPHjsGDB0+aNGnDhg2//vprdnZ2fn5+Tk5ORUUFnjI5Ofm11167fft2q5Etiw2tFtdJ8WdPEa0a02piB7KifSSXy69evbp///7Dhw/z+Xy1Wt0Z4WJnHTI/0taDtEAUEjr19fVtGWynMe1mazAYysvLExMTY2NjY2Njf/vtt5qaGrRDwlktTn2KNr3aWXX2GE/Lvy2TGHxksLZDpjI/hYs/e3LuaOkAAACALc4Rf2azubm5WdUaGo1Gr9d3xV/qnTt3cjgcb2/vr7/+WiQSaTQatOHRZDIpFAqNRkOlVKlUXC736NGjBEHgllCDLnppMplIktRoNFqt1nb8c1j80QYqi8Wi0WhstyHTkun1+paWFoVC0dTUZDAY8PGbSmMwGOrq6rRaLYNu02q1NTU1TU1N1BkuyGs8jcFgIElSrVarVKq2Bv626FAd4o/gNhiNRp1Op1QqGxsb23LWltraWprvdhpjZ7a0WiorK6OCo51vcdtWMBqN9rSCncbTclAqlVTNmEwmnU5XX1+v1+tpyXAfaYV2tJWtf64Hk8nU3Nwsk8nUajWeBok/kUhEvWM2m2tra9HXua2cq6ura2trlUplR7srAAAAYHWW+DtlXdfWvytXrhQVFTl9IkkkEg0YMGDEiBHvvPPOw4cPafrSYrFotVqDwVBSUnLt2rUDBw78/e9/v3DhQmNjoz3CoqWlpaysjGazY+KPNsYbjcaUlJTY2Njy8nI7T9SrqakRCoXUARwGg4HK0Gg0Hjp06P79+7QBlXLNaDSGhYUdOHDg+vXr9pzholAoJBKJTqezP6jT1ket1qHVamWOL9bV1WVlZTU1NaFBnbmKwsPDMzMzqQNW7DfGzmxpxh8/frykpAQ925kW72Qr2GO8Vqulddf6+nr8ZW5u7smTJ6VSKe14GtxHCgdaua2njEZjfn4+/g4Sfzk5OfiS3LS0tHv37tFcoGhsbAwLCzt48OC9e/fUajWEAAEAADqKE8SfxWJhEH8LFiyIiYlx1t5M6v+RkZEsFmvChAltrXM3mUxSqTQ2NpbH46WnpxcWFhIEQa2UatcYrVablZXV3NxMpXRM/OGRCZIkDx48OH/+/BMnTtTU1FBRonYdl0qlFy9erK6uNhqNRqMRn7w+evRoaGhoWVlZq/mIxWIPD485c+acOXPGzlX8ubm5OTk59iR2oA7tmVm+desWj8cjCAKFlxhSzpkzJyoqSi6X2zMJiBtjT7aNjY00Sb1gwYKUlJR21/wxt7id3wKGVrDT+NraWvx9fI1gZWXl6NGjly9fnpGRIZfL2/IR4UArM0Pbd4XEX25urlKppN5MTk7esmVLaWlpq3leuXLFw8PjlVdeiY2N7eHHUgIAAPRMulz8eXt7//DDD51fnm/98zgUEhLCZrNnzJhx9+7dtoZDg8HQ1NSkVquNRiOuD/B86uvrz5w5M2TIkNGjRx8/fryqqor6qLKyUiAQUJk7IP7wEZckybCwMF9f323btj169KjVrcdJSUkhISEcDmfTpk20MTg7O/vEiRMymcxoNOIz2snJyfPmzUtNTaUyxL3buXPn4MGDg4KCbt++TQkvkiR5PN7AgQNHjBgxZsyYEydO4GEhmUz2zTffVFdXM7eXY3WIi7+MjAw3N7cXXnhh586dDQ0N1PsqlWrx4sWJiYlqtVqn092+fXvGjBl40QMGDGCxWBwOx8fHx7Zr2WOMPdnW19fjcsTa3lEvdrY4ZarDrWCn8TTzrFbr3bt3hw4dinb1urm5ffDBB/n5+QqFoi0frY62Mv6USqWKjIzkcDjDhg2LiYmh6WkrNu1bWVmJZzhv3rwHDx602qvZbPbgwYNfffVVPAEAAABgP10u/py1N5MGi8UaOHBgUFAQ8xZL5kLr6+vZbPbIkSPnzp27fv360NDQtWvXymQyKsGtW7dqampQJh0Vf6Wlpbhhu3bt8vLy2rJlS05OTqtqddeuXWw2e8SIEVOmTFm0aNHKlSsjIyPxBIcPH75y5YparcaXQxEE4e3tjRb7U8vR0EcqlYrFYo0ePXrDhg0SiUSj0aClVIcPHx40aJCnp+eqVatCQ0O3b99+/vx5vKBly5aJRCI793/YX4e0DEeNGrV69eqDBw9GRUWhvTgFBQU///zzxo0bfXx8tm/fLpVKdTodn89fs2YN/uDgwYM9PT1nzpy5fPlyHo+Hh8fsMUYmk9mTbVNTE038db7F0WqETraCXq+3x3iaeSKRaOjQoePGjeNyuRMnTgwMDIyIiCAIgsFHnA59UyhIkmSxWMjNN998c/PmzZs2bWo18peXl4c6NvW+j4/P8ePH8XUaCIlEwmKxnnnmmU2bNrUVGgQAAACY6a3ib8CAAUOHDn3zzTcfPXrUoZxpc8eurq6vv/76hQsXCgsLpVJpVlZWdnY2lSA3N/f3339Hw1WHxN/MmTPxEZTH4zGfpScSiVgslpub24oVK86fPy8QCMRi8f379/HJu6ysrHXr1onFYr1ejy/VGjlyZHBwsFgspi1+5/P5HA5n6tSp0dHRCoWiurp6//79r7/+OpfL9fPz27Rp04MHD6RSKQrb4A/OmjUrKSmJYXrRsTqknU5y7dq1qKiokpKShoaG2tpagUDw9ddfv/baa0FBQe+///6xY8eqqqqMRqNKpcrJycEfHD9+fGho6N27d/Py8giCwOWRncbodLp2s0VF4wk63+IWi0Umk3WyFcxmc7vGGwwGmnmRkZFeXl6bN2/m8XjR0dE//PCDSCQiSZLZx45WLG3pbWJiIpvNHj9+/BdffJGamlpeXl5aWkpbfUiJP4PBgIchz58//8knn0gkEpr85fF4HA5nypQpMTExNOUKAAAA2EkvFn/Dhw9fvXp1fn6+w+KPxWI999xzX3/9dUVFBdpIgWJCVAKZTBYREYGM75AUwFe18/l8d3f3Dz74IDU1Fd9KiVty6NAhFxeX2bNn//LLL42NjUaj0Ww2kySJz4cSBDFz5sz4+HilUonfysXj8fz9/X/77TfauquQkJDhw4evXLkyJycHbactKytLS0uLi4uLiorKzMzU6XRoTytNNbYV/ulkHer1elrUp6WlRS6XEwRRXl4uk8ny8/NTUlIyMzMLCgpkMhlJkqggmlyeMGEC2rhNHY/igDEWi4U5W2sH5b49LW61WkmSdEortFsnNPOOHTv29ttvp6enq1QqpVJJEATaUGKn+OtQxVJvrl+/fujQoX/961+TkpLQZmfUq/ESKfFnNpvxEzpFIlFQUBCSvzRLXF1dly5dKhAI7NwyBQAAANDoTeKPNq4MGTKkqy+GIknyyy+/lEqlHRV/OEql0tfXl9qa0GoaND8bEhJCC3XQNmN6enru27evpqaGJElq5BMKhR4eHnv37pXJZFT+aJ7u+eef/+9//1tbW4veN5vNRqPRYDAwj5rtir8OQdWhyWSibS/AUSgUtbW1jx49qqur0+v1eCW0eqadYz0Kb9B2s+2iFndKKzAbb2uel5fXkSNHWl0b0GqhHa1bqmLxN1ks1tixY//9739XVFRQDUqL5OHiT6fTUR1eqVR6e3sfPXoUv2y6uLiYxWKNGzdux44dVVVVMOcLAADgGL1V/J0+fXrgwIFz585lWPNn+eM8OSqW44ANH3/8cXFxMZprw9+3XwpYrda0tLQ9e/YwXDHCYrE8PT0PHDhQV1eHG2m7Tm79+vVobRkVQSFJctiwYSjCRz2bmJjo4uIyd+5c/GhrO91nlh2dqUOZTIamrdtKaTAYJBJJTk6OQqGgImEMQsdhY7pU/FkZW9wprdBR8TdlypTLly/jAWOEs8Sf9Y+Kxd9pdT8+LWf8kGez2YzvCNm3b9+HH36IB7/RFpmZM2e26gsAAABgJ711t69QKGx3ty+FyWRC81wOXGKxZs2agoICB8QfviCJJMnw8PBbt27RInkULBbLx8fn9OnTtNgYrdKeeuqpd955B9mDS6jIyMhp06bhJ+XahhJtF+NXVVXdv38/Ojr6q6++ass1WxxoR1SHFotFr9eLRKJt27alpKTQ1n7hJCUlXbx4kVrs71zxRzWo08WfPS3urFboqPibMWNGSkqKrex2ovhDFYu/w2KxfH19z549iy/mYxB/VqsVT5mUlDR37tympiY8wxEjRrz77ruPHj2C450BAAAcxjnir7i4eOPGjUFBQf5/JiAgYMWKFTwezynHcdFy2LFjB8M5f/g7JSUlR48eRYff4mPGgAEDXF1duVwuMpWCsv+VV1754osvSkpKOir+CIIYPnx4WVkZbsO2bdtKSkooA3AleujQoVZ9wf9PEISbm9s//vEPFLgymUzUvGFRUdG4ceOoS+0kEgmHw+FyuWfPnsXHTkR9fX1YWJibmxuXy33jjTc+/vjjb775pi3XbEFFO1CHlJIrKCiIior69NNP58yZk5iY+PjxY9sTiVeuXHn//n1kA7P4c7hBnSv+7GlxJ7ZCR8XfrFmzHj58aP+9NZ1sZcSOHTu8vb1PnjzJcLg6TfyhxanoI7STnVLPaM7Xy8vr4MGDtAA5AAAA0CGcc8NHS0uLRCLJzs4W2EDtnex8KZY/HxdCkuTevXvXrFmTk5ND20lKGxi2bt06Y8YMNA2HWxIZGTlx4sRTp07x+XzK4IcPH6anp2dkZDx8+FAgEBQVFaFp0w5Jgd27d8+bN+/777/Hi4uJieHxeFR8CPdFKBSOGzdu+/btlZWVbYk/Pp8/duzY//znPygNCqThJVIveTzesGHDli1b1uqieHTM28qVK8+dO/fw4cPi4uLGxkaaazdv3mQQfw7XoeUP5HK5UCi8e/fuyZMnt2zZsnz58kuXLuGl+Pj4UGvUaJFdmvhz2BiGbNE7Tm9xJ7YCs/G25tlePczso8MVi/fYxMRET0/Pb7/9Fj8Fhln8WSwWPFa6ZcsW6v88Hg+tZLhz546zFqQCAAD0T5wj/qx/XmCH49jcXFvQRi+SJHNzcwUCQWlpKTpmwrY4oVDI4XAmTZp06tSpxsZGXDARBOHr63vu3Dm5XE7tuGxqasrIyPj9999zc3MlEolcLkchkA5JATQYl5aW0o4v/vDDD0UiERpWab7s2bNn5cqVmZmZ1HkZtAQ7d+5EAzC1jQAfnimFQZIkm8329PTcu3ev7dFrVqs1JCRk4sSJ0dHRSJTb7jOdOnXq1atX25qhtv75ugj76xC3RC6X37lzp7Kysr6+vqKiIi8v78aNG3gRaKMAkrk0/Yrqtr6+HvUux4yx2tyThmeL3nF6i+N0shWYjbc1b/bs2dnZ2R0Sf51vZZIk3dzcgoODRSIRys3260kTf1arFV/Mh+8gYbFY7u7un376aVFRkQPrNwAAAAAKp4m/boMW5GOGJMkBAwagMFhGRoZerzcajbj+U6lUGRkZGRkZzc3NaMpJo9E0NzdLJJLk5GQej5eUlIRO6+joqW/o+oG6ujr8weTk5OPHj6OAFm18tVqt6enp165dEwqFGo3GYDDgw2RRUdGwYcOWLFmSmpqKX8BgO5EnFApdXFzmzJlz8+ZNKt6GD5YEQZw9ezYhIUGpVLZ64RiXy+XxeLaXMVA4UIcajYYWrCooKMjNzUXX+CJwF9COTnTFBVIb1KenTp3au3cvQRANDQ1arZZ2goydDWq1Wpmz7ehEvz0t7sRWYDbeZDLRzJs/f75IJLIthcFHx74pNMNUKlVCQsKxY8ckEgntFECErfhr9Vo/iUTCZrN9fX3RuliY8wUAAOgMvU/8mUwmhqAUDkmSO3bscHFxmTlzJrrPAEkupVJp5zR0SUkJWrPfUfFHzbIZDAapVEqJPJIk33rrrfT0dDS8abXadnerWK1WgiAGDRo0efLk8PBw6lJghK0jkZGR7u7u69atwwMkHVLM4eHh0dHRDCfoOlaHCoXCnh2aJElu2LBh8uTJZ86cQcO87fo8q9Uql8vPnDmTmZmp0WgUCkVHjbFarczZarVap7e4E1uh3TqhmUcTWBTMPjr2TSFJkmE3Bi1DW/FnsdmIbbVa4+LihgwZ8sYbb1CHrgMAAAAO0/vEn9VqbWlpqa6ubvWqDAqpVBoSEuLi4sLlcnfv3l1UVISPx5WVle1eD5Cdnb1161aJROLAtC++xKqpqammpob6KD8/f9++fegQEHT6Cf6pLXw+38XFxcfHZ+PGjegiBPxT2iirVCrRVo+ffvoJ3+qh1+sZInmlpaWpqanUy6tXr9LOV7PFgTo0Go15eXn4Fa62qFSqnTt3jh49Ojg4WCAQUPfh2m5baWhomDNnzo8//oj2cTvQoO1m29Hr3dptcZIkndUK7RrfefFndfSbYjabm5qaWlWNer3+wIED+Du24g8loz3IYrGeffbZrVu3lpeXQ9gPAACgk/RK8WexWNRqdVpaWnp6elFREX5oCEEQQqEQXZjx7LPPzp49e9euXY8ePcIDbOjxu3fv3r9/Pz8/Hx//lEqlVCq9fv16WFhYSEgIfjcXbZj08/NjkAIBAQGUFDAajWKxGB/14+PjqfiTwWAoLS1NSkoSi8V4JgRB8Pn8DRs2jBgx4qWXXtqxY0dWVpat3qXN/PL5/OHDhy9fvpy21cNsNtfV1eXm5kqlUqoqVCpVXl7esWPHuFxuTEwMlbiqqurzzz9nvjjVsTrUarVJSUk3btwoKCjAW02lUkkkkvj4eFdXVy8vr9WrVycmJiqVSmoTgEwmy83NpbZEKJVKoVDo6en59ddfy2QydD5cR41pN1ua6Olki9+8eRNd7OuUVmA2vrq6mmZeW8ehM/Rqq6OtbLVadTpdZmZmeXk5dV0v6s+ff/65p6cnXqKrq6utbbTNTEVFRRwOZ9q0aXFxcTSDAQAAAAfoleLParVaLJaWlpbCwsILFy6sX78+KCho8uTJ3t7eL7zwgq+v77Rp0+bNm7d58+YrV66Ul5fbBhIsFotWqxUIBHv37n3zzTdnzZo1adIkLy8vX1/f6dOnr1ix4vvvv8/OzsYvTNNqtTdu3Fi1ahU65GLt2rV8Pp8KTREEcerUqcWLFwcEBAQGBgYHB+fn51Ozrmq1OjExcfXq1YGBgYGBgUuXLo2KiqL2ZhoMBplMdv369dDQ0Pnz50+dOtXHx8fb25vL5b788svvvvtuVFSURCKh3XNFYTAYBALBRx99NHv27ICAgIULFx45coS61QNPVl5eHhkZuWrVqhkzZvj6+vr6+vr5+S1dujQ8PDwpKSkiImLJkiUBAQFz587dsGFDYWEh87J6B+rQYrFoNBqBQHD06NG3337b39+fy+UiZydNmvTSSy8tW7Zs//79fD4frYSjyiJJUiQS7d69+9VXX+VyuS+++OLUqVMXLVoUGRlJLaDsqDHtZqvRaJze4k5sBWbjcfOCgoI2btyITgiiZcLQqx1uZesfm3bz8vIOHDiwYMGCKVOm+Pj4cLncefPmffnll3fu3Ll58+aaNWsCAwPbsg3/6RIXF4eOMc/NzYUr3QAAADpPbxV/CJPJpFQqS0pK0tLS4uPjT5w4ER4efv78+cTExIcPH1ZUVGg0Gob7P0iSlMlkIpEoOTk5Njb22LFj586du3TpUk5OTm1tLU1sodvJHj9+jM65EIvFKpUKX1SHskKf5ufn4wsTzWazUqkUi8XoU6FQWFVVhQ+xZrNZq9VWVFTw+fyEhITIyMiIiAgej5eenl5YWCiXyxnGPDQ8FxYWoqN2RCJRTU1Nq8vLjEZjQ0ODUCi8evXq2bNnf/rpp8TExNzcXIIgWlpa6urq8vLykIUFBQW0S2mdUofWP4I69fX1jx8/vnfvXlxc3MmTJyMiImJjY2/fvi0UCtt6iiRJqVT64MEDHo8XFRV1+fLlrKws3FPHjGHItitaHG1edkorMBuPm5ednS2RSFpdJsHso8MVS1VRbW1tVlbW5cuXT58+HR8fn5GRUVFRodVqqcphsI2CxWKhCwxb3b0OAAAAdJTeLf4QaNusWq1ubGwkCEKhUKANifaME2g/gV6vV6lU9fX1CoVCo9G09SyKMOH3xdlm1dandiZAjjQ1NTU2NqrVamSJ/Y4wZE4lQztmFAoFqijqeA5m79ot2s46xB8hSVKlUsnl8oaGBpVKpdPpaGeF0ECloPpBe1rbaoUOGcOQbRe1uBNbgdl4O7uEPSU6ULGUp1qtVi6XU/2ZZh6tZmjvCIXCgQMHBgQEXLt2zc6dXgAAAAAzfUH8Udipkxged6IxnaGTjthfSk/I0wFn7UzfRdk6F2cV2p3GO9bKzAnaitDv2LHj6aef/uijjwoKCuBKNwAAAKfQp8QfAAC9lFYv7YiLixs0aND06dOpc3+63zAAAIC+B4g/AACePOgAdvR/kiSLiooOHTo0aNCgF1544YsvvhCLxbDVAwAAwFmA+AMA4MljMplyc3MXLVo0evTokSNHuru7e3h4+Pv7//Of/6SdIwMAAAB0EhB/AAA8eSwWS21t7cmTJ9etWxccHPzJJ5/s2bPn0qVLRUVFLS0tMOELAADgRED8AQDQIzAYDARBlJSUFBUVlZSUyGQyjUYDmzwAAACcTh8Uf5Y/eNKGAADQMSx/5kmbAwAA0Dfpa+LPaDQWFhYWFxfX1tbCBfAAAAAAAAA0+pT4MxqNwcHBwcHBmzdvTkhIgLMhAAAAAAAAaPQp8Xf06NGnn37a29v7008/5fP5rZ4cBgAAAAAA0J/pO+Lv/v37Tz311KhRo1auXJmYmKhQKCDsBwAAAAAAQKPXiz+LxaJQKGJiYgIDA5977rkVK1b8+uuvcrm8rduiAAAAAAAA+jO9T/zR7qE3m8319fXnz59fv379pk2bfv3114aGBqT87LzYHuiB9Iq2o3XFJ20OEyaTSaVSabXavnpPRq/oMAAAAD2E3if+KAQCQV5eHkEQzc3NNTU1xcXFZWVlKpXK9mAwgUCQn5/f3Nz8ROwEOkN2drZEIunhFzwIBAKxWKxSqXpmvFmn0124cCEhISEtLc3pyyGQ6jKZTE9QchkMBvwlfNkBAACY6cXiLyAgYMWKFTweT6FQoJ/71PBDG4cCAwODg4Pz8/N75tgM4NDaLigoaOPGjcXFxT05nBMQELB27Vo+n98DTxcyGAxTpkyZNm3a0qVLz5w5U19f78SaRFkVFxdXVlaSJOmsbDtqA0EQ+DvwZQcAAGCmF4s/Dofj7e39ww8/NDQ00MYz2suBAwcGBAQIBAIYD3o+tLZzdXVdtGhRXl5eTxZ/HA7Hz8/v1q1bPXCD+Xfffefi4jJhwoStW7cKhUJnyVP8t9aWLVsSEhKampqeSBtZLJbq6mr8HfiyAwAAMNOLxR+LxZowYcKxY8faFX9sNtvf3x/Gg14Bre2GDBmycOHCHi7+WCzW9OnTe6D4S05Ofuqppzw8PNatW8fn8501e05rCz8/vx9//NH2a9g92Io/+LIDAAAwA+IP6FmA+Os8FotFLpdHRUW98sorkydP/uSTTx48eKDVap1Vh7Q1dm19DbsHEH8AAAAdpZ+KP9vLQy02tFoo7dN2H6E+olYlMidjGD6Zy7KzIPtxeobW1iq5VUfwl7j4s7ONGMqyxwUHHKeJv46WyGx8Wx4xPy6Xy69evbp///7Dhw/z+Xy1Wt2uGLK/xmgaF30N6+vr2yrC4YZrKwda+nbFX6uP22NPJ9sRAACgZ+Ic8Wc2m5ubm1WtodFo9OJmTvcAACAASURBVHp9V/zp7Hzkr7a2tqWlBf/LbjKZWlpa5HK5XC6nhTdom4iVSiV1qITJZNLpdPX19fiCKovFQivOaDSSJKlWq/EtybipBoOhrq5Oq9UyjNNarbampqapqYk6s8POguzH6Rla/7xEzGq16vX6lpYWhULR1NRkMBhowzz+IBJ/Go2Get9oNKI2Qs+2ZT/ugtFo1Ol0SqWysbGRVpztg/g7djqOxF9VVRX1OOoScrm8rq5Op9M51v9RQ+Nnl5jNZpIkFQoFQ7a2XhgMBmYv7K8xZkdqa2tpvdfyh4ZGL00mE0mSGo1Gq9UydyT7fWcWf7YiUqPR4HuBzWZzbW2tRqNhsKe6urq2tlapVDrW+QEAAHoazhF/p6zr2vp35cqVoqKirtgJ2Hnxl5qa2upfc6PRWFhYKBaLkTREb6rVajxNfX09/jI3N/fkyZOVlZX2nHmhUCgkEgkawAwGA2WV0Wg8dOjQ/fv3aWXhuicsLOzAgQPXr1+358wOvCDmlLSCnJVhu9TU1AiFQvyQFFrOu3fvbnWPgtFoLC0tFYvFzc3N+CPM8a26urqsrKympiZau3fScRaLVVhY2OqDBQUFDx48cOzU8ZSUlLbmkQmCSE1NbWhowB1xzIsO1RjzMYHh4eGZmZmUtGKwp6WlpaysjOHPgv2+M4g/mg42Go0pKSmxsbElJSV4p0pLS7t3755KpWq1uMbGxrCwsIMHD967d0+tVkMIEACAPoATxJ/FYmEQfwsWLIiJiemKnYCdF3/MOx+TkpLS0tJQzMlisdTW1uKf4jGnysrK0aNHL1++PCMjw87YQG5ubk5Ojk6nQ3Es6v2jR4+GhoaWlZW1Wl1isdjDw2POnDlnzpyxc3kZVVC7Ke1sIPsztDNPqVR68eLF6upqJCxojzD/bEhPT09OTqaGZHsE1q1bt3g8HkEQbcnNtmBwXCgUMjx45coVOzfD0hIw98/Lly/HxMRQnd8xLzpUYyhux5Byzpw5UVFRcrncnnlSrVablZVFaXeHfWcQf/iXkSTJgwcPzp8//8SJE9XV1UqlkvooOTl5y5YtpaWlrdp85coVDw+PV155JTY2Fi6NBACgb9Dl4q+t01g6j1M2fGg0mqtXrz733HMjR46Mjo7Gf/2r1eoPP/zw4cOHJEnaDjBWq/Xu3btDhw5ls9lsNtvNze2DDz7Iz8+niiZJksfjDRw4cMSIEWPGjDlx4gQeLJTJZN988011dbXZbNZoNNT7ycnJ8+bNS01NpQY/3JedO3cOHjw4KCjo9u3blC92FmS/8nBWhjSSkpJCQkI4HM6mTZtSUlJwGZGdnX3ixAmZTNbq9QwqlSo+Pv7ZZ58dNWrU//3f/+FtRJLke++9l5GRgXLD2zcjI8PNze2FF17YuXNnQ0MDntvixYsTExOp8KpTHK+qqrp06dILL7zg7u4eExODe/fo0aP/+Z//SU9Pb/eYFduc5XL5tWvXfHx8nn766UuXLuHZFhcXL1myJC0tDWXrmBcdrTGdTnf79u0ZM2bgRg4YMIDFYnE4HB8fH9sve319/ZkzZ4YMGTJ69Ojjx49XVVVRH1VWVgoEAuSUw763Jf7wn2ckSYaFhfn6+m7btu3Ro0ckSdLMmDdv3oMHD1r90rHZ7MGDB7/66qt4AgAAgF5Nl4u/rtsJ2HnxR5LksGHD3NzcfH19ly1b9umnn77zzjv43/fExMT9+/dXV1ebTCbaACMSiYYOHTpu3Dgulztx4sTAwMCIiAiCIDQaDVpCdPjw4UGDBnl6eq5atSo0NHT79u3nz5/Hc1i2bJlIJDKZTPh6I4IgvL290fJ5WkREpVKxWKzRo0dv2LBBIpF0tCDmGI/FYtFqtU7MkMauXbvYbPaIESOmTJmyaNGilStXRkZG4gkOHz585coV22k1pVLJ4XCeeuqp6dOnBwcHh4aGfvrpp3gboW0NqI3wB0eNGrV69eqDBw9GRUXdvn27paWloKDg559/3rhxo4+Pz/bt26VSKYobdd5xgiCQd5MmTXrrrbe++OKLlJQU3AUfH58jR460e8Ay7VOCIIYOHeru7k5lm5GRQX1KkuSECRPCw8NRtg54QXPEnhrT6XR8Pn/NmjX4g4MHD/b09Jw5c+by5ct5PB4eHK2vr2ez2SNHjpw7d+769etDQ0PXrl0rk8moBLdu3aqpqbGNFNrvu9lsthV/paWluHe7du3y8vLasmVLTk4O+i2n1WrxH10+Pj7Hjx9vbGykmSGRSFgs1jPPPLNp06a2QoMAAAC9jn4t/q5evTpo0KCJEyfu3r2bz+cXFxeLRKKamhoqgUQiWbRoUUpKSktLC22AiYyM9PLy2rx5M4/Hi46O/uGHH0QiEUmS1dXV+/fvf/3117lcrp+f36ZNmx48eCCVSlGQA89h1qxZSUlJJEmaTCZ8BfrIkSODg4PFYjFNzfD5fA6HM3Xq1OjoaIVC4UBBDJVpsVhkMpkTM8QRiUQsFsvNzW3FihXnz59Hl6Hdv38fn0nPyspat26dWCymrSqLi4sbPHiwv79/RESESCSSSqUFBQV42EYikSxevDg1NRUfy61W67Vr16KiokpKShoaGmprawUCwddff/3aa68FBQW9//77x44dQ/szHHOc1sFOnz49aNCgqVOnHjhwICsrq6ys7NGjR3iC0aNHf/75523N5lO0mu2UKVO+/fbbhw8flpWV4Y7j2ZrNZge8oG2XsafGjEajSqXKycnBHxw/fnxoaOjdu3fRdYv4tywyMtLV1fX111+/cOFCYWGhVCrNysrKzs6mEuTm5v7++++2e8I65Dvtuzlz5kxcgPJ4PNuTDk0mk0KhoNKcP3/+k08+kUgktD8RPB6Pw+FMmTIlJiYGnykGAADo1fRr8bdjx45Ro0Z98sknubm5aPgxGo34n3ilUjlx4sSTJ082NjbSBphjx469/fbb6enpKpVKqVQSBIHW0ZMkWVZWlpaWFhcXFxUVlZmZqdPpUJSFJuaow0FQHIJ6n8fj+fv7//bbb7StDCEhIcOHD1+5cmVOTg7ajNnRgpjr0wHLGXLDLT906JCLi8vs2bN/+eWXxsZGo9GIdm7ic4sEQcycOTM+Pp42xIaEhIwZM+Zf//pXUVER2nZqMplobcTlcs+ePUsQBG1WDm0KJgiivLxcJpPl5+enpKRkZmYWFBTIZDJKwznWZDQjR40a9dlnn+Xl5VEdCU8wcuTIDz74oKioqEPij8pWJBKhbGlyDc/WAS/0er1jNUY7LHrChAlHjx5Fso8Ww2OxWM8999zXX39dUVGB9jah2CGVQCaTRURE2H6F7ffdVvzl5+dT/+fz+e7u7h988EFqaip+0qHlz5fCiUSioKAgW2XPYrFcXV2XLl0qEAiYN7sAAAD0Ivq1+GOxWBMnTqT9pqcNh+PHj9+1a1d1dTVtgPHy8sIn8mjbJ41Go8FgYB4tcAml1+upxEKh0MPDY+/evTKZjMoWTZ89//zz//3vf2tra6kFWx0tiBmnZ4hAs9UhISG0yAoe77RarZ6envv27cPnBNGzXC43ISEBD+zRgo7owerq6sbGxrZsUCgUtbW1jx49qqur0+v1tJ7QUcdpHQx1RVzE0BKMGDHivffeKyws7JD4Y7FY3t7eJ06coKYjmbPtqBcmk0kul7eVjKHGWj3nz7HvOEmSX375pVQqtf1u2um7rfjDUSqVvr6+1DYU/COdTkf1QKVS6e3tffToUXxqvri4mMVijRs3bseOHVVVVTDnCwBAn6Ffiz82mz1jxoyUlBRc8NkuhNqwYUNpaSlt1mnKlCmXL1/GI3Ztld4WtGOBKUGDViKiCB+VVWJioouLy9y5c9FiLIcLYsbpGSJYLJanp+eBAwfq6upoKhlPNmrUqPXr15eUlOBvstnsWbNmpaWl4YKG9uCzzz67efPm8vLy6upqsVjMsCrfYDBIJJKcnByFQtGhQ1IQDOKPy+X+/PPPtptIEA6LvylTpvz6669UN2PO1gEvZDKZAzXGIP4c+Jp//PHHxcXFtuLPTt+ZxZ/Vak1LS9uzZw9+CiPCbDbjZyrt27fvww8/xKPRaN/MzJkz2/qmAwAA9FJ62W5f2jSol5fX4cOHbdfR4y9JkmSz2a3e9Y6EBe18FlpWbm5u//jHP4qKimjiz1Y1tvo42ld4//796Ojor776Cv+IJqHwrCIjI6dNmyYSiah3bINnDhfUFk7PEDfex8fn9OnTtDgTrcSnnnrqnXfewefsrFYrh8N5+eWXs7KyaEcH42mefvppJCBIkhSJRNu2bUtJSaEdxIiTlJR08eLFtkJK9jhuq9KmTZt2/fr1tnS5w+Jv+vTpN2/epKqaIVvHmk+v1ztQY84Vf2vWrCkoKLAVf3b63qr4w2P5JEmGh4ffunWLFmm2Wq34sr+kpKS5c+c2NTXhNowYMeLdd9999OgRHO8MAEBfwjnir7i4eOPGjUFBQf5/JiAgYMWKFTwez1nnY+GZxMXFjR8/fvfu3banb+AvpVLpwIED//KXv+Tk5NAGmEOHDtlqOPxZgiDc3d0//fTT4uJimvibNWvWw4cPGYaE+vr6sLAwNzc3Lpf7xhtvfPzxx9988w2egCahTCYTFdwqKioaN25cRUUFeimRSDgcDlrZhg9OjhXULk7JEK/qQ4cOTZgw4ccff6T9BqBVNdLZEokEz+fQoUOzZs3i8/l45I/24OjRozdt2oS2U+h0uoKCgqioqE8//XTOnDmJiYmPHz+mnd9bX1+/cuXK+/fv02Sc/Y63qtLwOnGi+Ototh1tvo7WmLU98Yd/KQYMGODq6srlctFfAwrqT8Qrr7zyxRdflJSUtCr+7PHdVvwRBDF8+PCysjLqnZKSkm3btpWUlNC+sGjtLPWUt7c3JRDRnK+Xl9fBgwdpEWsAAIDejnNu+GhpaZFIJNnZ2QIb0AZAZ62VpoX00ESh7R49PFlRUdGwYcPeeustsVhMS8bn8ydNmhQXF4cPdfizQqFwzJgx27Ztk0qlNPHX7uXx6PC/lStXnjt37uHDh8XFxbQVabaBDVyD4jdb8Hi8YcOGLVu2rNVV5x0tqF2ckiFeM0KhcNy4cdu3b6+srGxL/PH5/LFjx/7nP/+RSqV4Pnw+f/LkybR5N1rm48ePDwsLQz8wEHK5XCgU3r179+TJk1u2bFm+fPmlS5fwbKmzVxxzvKeJP8e8sGJ319pfY/gSBQRN/OFdNDIycuLEiadOneLz+dTfhIcPH6anp2dkZDx8+FAgEBQVFeFX6XTUd1vxt3v37nnz5n3//fe4JTExMTwej7adyGKx4OHALVu2UP/n8XhoocWdO3fs/+4AAAD0Cpwj/qzY9aA0HJsJYigFf0mS5IMHD0QiEVqQRI1keJq4uDh3d/fPPvvMNrpAkuT+/fu//PJLdGCE1eYm0MjIyBdeeOHQoUN1dXW0AWb27NnZ2dkM4i8kJGTixInR0dFI+9puupw6derVq1fxsQcfq6hRCk1be3p67t27F52I1vmCmHFKhrSa2bNnz8qVKzMzM6lDPWgJdu7ciVQCTamQJPndd9+FhYVVVFRQ13nRAsDe3t4RERF4hnK5/M6dO5WVlfX19RUVFXl5eTdu3MCzHTt27L///e/KykrHHO/J4s8xL+yvMYvNXmYk/tCRe5Y/b8slCMLX1/fcuXPogjtkTFNTU0ZGxu+//56bmyuRSORyue2liJ0Rf8ie0tJS2lHVH374oUgkohmP/6jAf3iwWCwU9Ucbiq0AAAB9CKeJv+6BNqnULkqlks1me3t7h4eHEwRhO/SSJHn79u34+Piamhr8ml2r1UoQxMCBA/39/X/99VeNRkMbYObPny8SiWhxLNrjZ8+eTUhIUCqVrV5cweVyeTwevuS8Ve+EQqGLi8ucOXNu3ryJlpR1viAaTs8Q5Uk7myM9Pf3atWtCoVCj0aBDW6iPUHR2yZIlqamptlEWkiTv3bsXHx9fVVVFayOlUjlo0KCXX3752rVrNDFaUFCQm5uLLqVFUB+hSCTawumY4z1N/DnghUqlogXw7KkxtMSCdkD0qVOn9u7dSxBEQ0ODVqulnSCjUqkyMjIyMjKam5vRNKtGo2lubpZIJMnJyTweLykpCT+ExQHfbc/5Q7dx1NXV4UH95OTk48eP05YIt3pnnUQiYbPZvr6+aKEqzPkCANDH6GXiz2q1olOR7Ux88OBBV1fXxYsXp6Wl2Z7Ny3BMMUmSO3fufOaZZ0JCQgoLC41GI22AWbhwYV5eHi1DmtxhJjw8PDo6mjYPZTurGxkZ6e7uvm7dOjwC0fmCaDg9Q6vVqtVq7TkImiCIQYMGTZ48OTw8vKamxjY6y/Dsjh07xowZs2nTpqKiIrlcbs+WTJIkN2zYMHny5DNnzsjlcscc72nizwEvFAqFQqFwoMaQ+LPV6HK5/MyZM5mZmRqNRqFQ2LnSo6SkBG3FcKL4o5ZkGAwGqVRKVQ5Jkm+99VZ6ejreqdA6UZpVcXFxQ4YMeeONN9AB1PY4AgAA0IvofeIPTRu1O2gplcodO3YMHTr0pZdeOnz4cKtXSO3YsYO2sB2BlN/w4cPnz5+PrjS12Nwf2qr40+v1DPGw0tLS1NRU6uXVq1dp54oh72heoK0eP/30E77Vo/MF0XB6hlarFV07gd+YYgufz3dxcfHx8dm4cWNeXh4tImi1WsPCwlrVfyRJRkZGDh8+fMGCBTdu3NBqtUajMS8vjzaTS0OlUu3cuXP06NHBwcECgQDFqDrv+BMXfyRJOuCFwWBwoMaQGbYbjxoaGubMmfPjjz+iA88rKyvb/XmQnZ29detWiUTi3GlffD1uU1MT3gPz8/P37dtHi/jayjsWi/Xss89u3bq1vLwcwn4AAPQ9ep/4s1qtJEkKhcLMzEzbE1gIgigqKoqLixs0aNDo0aNfffXVI0eOFBcXo1//tgOMh4eHWCymRjKCIO7du8fhcJ5++un58+efPn0axaJsxd+iRYtsxZ/ZbK6rq8vNzZVKpZRkUalUeXl5x44d43K5MTExVOKqqqrPP/+cdmEobeaXz+cPHz58+fLltK0enS+IhtMzRBgMhtLS0qSkJLFYjFcgQRB8Pn/Dhg0jRox46aWXduzYkZWVRU1q4zm4u7svX768vLycaiOlUoluukNtFBkZWVtbi8ZyrVablJR048aNgoICfDOHSqWSSCTx8fGurq5eXl6rV69OTExEATzHHKeFJzkcjp+fH4NScXNze//99zsq/uzP1mQyOeaFAzVm/eMywNzcXGqBplKpFAqFnp6eX3/9tUwmQ0fo3b179/79+/n5+fhPLKVSKZVKr1+/HhYWFhISQl255rDvtuIPP9fJaDSKxWJcGcfHx9OOfbH8ea9VUVERh8OZNm0abSsYAABAn6FXij+r1UqSZGFh4dmzZz/88MPZs2dPnjzZ19f3+eef9/T0fPHFFydPnjx37tzPPvvs0qVLaKEYeoo2frDZbD8/v4sXL54/f3716tUzZ8709fWdNGmSv7//+++//8svv9TU1CDJZbFYCII4derU4sWLAwICgoKCNm7cWFxcbDuWGwyG8vLyyMjIVatWzZgxw9fX19fX18/Pb+nSpeHh4UlJSREREUuWLAkICJg7d+6GDRtoC7ZQDgKB4KOPPpo9e3ZAQMDChQuPHDlC3erhxIKcbnlb2cpksuvXr4eGhs6fP3/q1Kk+Pj7e3t5cLvfll19+9913o6KiJBIJNSlPq+oFCxbs27fv999/P3v27HvvvRcQEIDaKCAggNZG6FmNRiMQCI4ePfr222/7+/tzuVxU3KRJk1566aVly5bt37+fz+ej9XAOO24ymbRa7Y0bN1atWoXOLlm7di2fz6c0BJJH33333YIFCwICAl599dX/9//+X0VFRbviT6FQ8Hi8FStWdDRbx5rPsRqzWq3oSMXdu3e/+uqrXC73xRdfnDp16qJFiyIjI1Fk1GKxaLVagUCwd+/eN998c9asWZMmTfLy8vL19Z0+ffqKFSu+//777OxsasLXYd/NZjPeYQIDA4ODg/Pz8ylr1Wp1YmLi6tWrAwMDAwMDly5dGhUVRTt1CP9lFRcXh05Zz83NhSvdAADok/RW8We1Wo1GY1NTU2Fh4f379xMSEs6ePfvdd9/t37//p59++uWXX9LS0oqLi9VqNcPhwOjmj8zMzMbGRrS98dy5c7GxsXfv3kXhCvxZJGJEIpFAIMjOzpZIJLQbTnHDGhoahELh1atXz549+9NPPyUmJubm5hIE0dLSUldXl5eXh868KCgosF3qjkbNwsJCdHSOSCRCm1GcXlA3ZIhAEaaKigo+n5+QkBAZGRkREcHj8dLT0wsLC+VyOW2IxataKBRKpdLm5ma5XJ6fn3/nzp3z589fuHAhOTnZto2sf0Rx6uvrHz9+fO/evbi4uJMnT0ZERMTGxt6+fVsoFNbW1tqu/nTAcXQ32uPHj9H7YrGYZgxJkpWVlUKhUCAQ5ObmlpWV2XNiiNFoJAiCKq5D2TrWfI7VmMViIUlSKpU+ePCAx+NFRUVdvnw5KysL76soDWrK5OTk2NjYY8eOnTt37tKlSzk5ObbZOuw73mEEAkF+fj4e2DObzUqlUiwWo0+FQmFVVRXDSj40IdDW5noAAIA+QC8Wf9Y/tqnq9Xq0xryurq62tlahUKD9pLZxqVbFn0AgQHsbW1paFAoF2gXZakzLgh1n024Ix2QyNTc3o2X1zc3N1KomFBRpNxM7y+p8QV2dIZ6zwWBQq9VNTU2NjY1qtdpoNNouxGzLfWqfgVKpVKlUtvfz2j5OkqRKpZLL5Q0NDSqVCt1m25blDjjeboXY32FoTzmcrcPN50CNWa1W9O1DbarValtNTH1JVSpVfX09+nqipnei7+1Wdas9Cr2JpxcKhQMHDgwICLDdPw4AANBn6N3ij4blDxgS4C/buvPX6VZ1XeZdWlAXWc7cRj2huL4R73HYi66rsZ5TsW195Xfs2PH0009/9NFHBQUFcKUbAAB9lT4l/trliYg/AAB6Gq1OwaONYtOnT6cOtel+wwAAALqBfi3+OBwOvjEQAIB+gl6vp1aakiRZVFR06NChQYMGvfDCC1988YVYLIatHgAA9GH6nfhramqKiYlZsGABl8vlcrmrVq16/PgxiD8A6FeYTKbc3NxFixaNHj165MiR7u7uHh4e/v7+//znP6nTZwAAAPoq/Uv8Wf/4lX/lypULFy5cuHDh5s2bcrn8SRsFAEC3YrFYamtrT548uW7duuDg4E8++WTPnj2XLl0qKipqaWmBCV8AAPo2/U78oYMtNBqNSqVSqVRoi+KTNgoAgO7GYDAQBFFSUlJUVFRSUiKTyTQaDfw1AACgP9DvxB8AAADC8meetDkAAADdBIg/AAAAAACAfgSIPwAAAAAAgH4EiD8AAAAAAIB+BIg/AAAAAACAfkTvE3/47Z84FhuerG3deaubAxfIdmeGvcWS7m++J9Jh2rKE+r/JZNJoNHq9HvZAAAAA9El6n/hjxmAw6PV6pVJZW1vb3Nzcnac30w6JEIvFKpWqOw3Izs6WSCSdPJ/WYDDgL/Pz85/U9fbdbEn3N98T7zCtotPp4uPj7969W1NTA7dcAAAA9En6mvijkMvl165dKykp6bYjW7VaLf5y7dq1fD5fr9d3XYk0v4KCgjZu3FhcXOywvxaLhSAI/J3g4OD8/PzuVyTdb0n3N1/3l9gWVIfR6/VTpkx57bXX9u7dW1ZWBofeAQAA9En6rPizWq0SiWTr1q18Pl+r1XaD/lOpVPhLPz+/W7dutXp/vLOgOeXq6rpo0aK8vLzOiL/q6mr8nSd193H3W9L9zdf9JbZLWFjYs88++7//+7/37t3rnm8NAAAA0P30ZfFntVpPnz4dEhKSnZ1NkmRXl6VSqWJjY7lcLpvNZrPZ3S/+hgwZsnDhQueKP39//x4i/rraEpoUmz59ejeLv24osVWo3nLp0iV3d/e33norMTFRoVCA8gMAAOir9GLxN2DAgMGDB3t6es6YMcPf39/f3z86OrqgoABPU1RUNHHixO+++662trarBzONRpOYmLh48WIul8vlcpcvX56WltalohPEnxPpt+JPp9OlpKQsW7Zs4sSJK1asuHz5slwuf+JLDwEAAICuoxeLPxaLNX78+NDQ0Lt372ZlZQkEgvT09ISEBFz/kSTp6uq6fPlykUhku4DJdoMwg2yiJbB9ymAwlJeXJyYmxsbGxsbG/vbbbzU1NW2tmqIexPcpt+sys7XM4s8eZ+2RXHZWV4e86FJL7CnO2nEpZme2DHSoRKoI5g7jQIW0tLRkZ2cfPXr0u+++u379en19PbPy66TXAAAAwBPHOeLPbDY3NzerWqPrzoxgsVgTJkw4evQoQRAmk8lsNhuNRo1GU15ejifjcDizZs26d+8eHoSjDVp6vb6lpUWhUDQ1NRkMBpq1NAGnVCqpgzlMJpNOp6uvr9fr9bRkZWVlra6aQuM3/o7RaCRJUq1Wq1QqZrFI2dPc3CyTydRqNZ6mLfFnv7PMkouWj8Vi0Wg0HdpP082WdKiV7ZdiHcqWATtLtLPD4OUaDIa6ujqtVssg47RabU1NTVNTE63E2tpakiQZlCXNDJVKxVwQAAAA0NNwjvg7ZV3X1r8rV64UFRV1xewnEn/Hjh1raGjAxySafmKxWJMnT7548aJGo2k3z5qaGqFQSDtxg6ax6uvr8Ze5ubknT56USqW0g0iOHz9eUlKCH5bRrixQKBQSiUSn09mKGNvERqMxPz8ff6ej0762zjJILpoEMRqNKSkpsbGx5eXlnT8QpJstabWVOz8J22q2DLRbYoc6jMFgoMo1Go2HDh26f/8+retSGRqNxrCwsAMHDly/fr22thZPY9tv27VEqVR257Z6AAAAoJM4QfxZLBYG8bdgwYKYmJimpianDwxtiT/8/0qlksVicblcHo+nVqvtBDrIDAAAIABJREFUsUEqlV68eLG6uhqNfxaLhTY64ufPVVZWjh49evny5RkZGXK5HE+2YMGClJQUSvXa6X5ubm5OTo6dmoN2LAhN/DnmbFuSC5fUJEkePHhw/vz5J06cqKmpaVfrdLMlDhRndYYUazVbBphL7GiHMRqN+BGPR48eDQ0NLSsrazUfsVjs4eExZ86cyMhIWqSc1m/ttKS+vr7bttUDAAAAnaTLxZ+3t/cPP/xA02dOgRJ/aJVSqyuQhEIhm82eNm3a1atXaRHBpKSkkJAQDoezadMm2miXnZ194sQJmUyGsqWpEKvVevfu3aFDh6JdvW5ubh988EF+fr5CocDT0Hb7UoaRJMnj8QYOHDhixIgxY8acOHECDyXKZLJvvvmmurraVsCpVKrIyEgOhzNs2LCYmBhaUMfKGPlz2FkkuXC9S5JkWFiYr6/vtm3bHj161NFz6brZEjuLs3Yw8md/tgzYKf7s7DBmsxmPbScnJ8+bNy81NZWqFrxX7Ny5c/DgwUFBQbdv366rq8PNYNilrlar4+PjORyOq6vrli1bHj58iH+alZWVk5PzRM4pBAAAADpEl4u/VoNz3cb69etdXFxeffXVsrIy/P1du3ax2ewRI0ZMmTJl0aJFK1eujIyMxBMcPnz4ypUrKFhIUyEikWjo0KHjxo3jcrkTJ04MDAyMiIggCEKpVOLJ8LHcYrFotdra2lqNRnP48OFBgwZ5enquWrUqNDR0+/bt58+fxx9ctmyZSCSiSQeSJFksFnrwzTff3Lx586ZNm5gjf05x1t/fv7S0FDdm165dXl5eW7ZsycnJ6ehsfjdb0qHi7Bd/9mfLXBsMJTrQYdCdbNQvHIIgvL290U8j2g8JlUrFYrFGjx69YcMGiURC+9HSluNqtZrNZiNL/va3v/39739/++23RSIRlaCxsfHIkSMEQUDwDwAAoIfTl8XfvXv3OBzOc889t3XrVnwwE4lELBbLzc1txYoV58+fFwgEYrH4/v37+PRuVlbWunXrxGKx0WikqZDIyEgvL6/NmzfzeLzo6OgffvhBJBKhle94MtpYLpPJ9u/f//rrr3O5XD8/v02bNj148EAqlVZWVgoEAvzBWbNmJSUl0RbdJyYmstns8ePHf/HFF6mpqeXl5aWlpbTVh62Kv046O3PmTLzqeDyeh4fHunXr+Hx+R++R62ZLOlqcneKvQ9ky35Dh9A6DdgJR748cOTI4ONjWDD6fz+Fwpk6dGh0d3dTUxPyjhXqfx+Ox2WwPD4+tW7cmJycXFhY+evQoMzNTq9Xm5eUlJCRs3759w4YNxcXFsPkDAACgh9M3xR9JklevXmWz2e7u7u+8805ycjJe+qFDh1xcXGbPnv3LL780NjYajUaz2UySZENDA5WGIIiZM2fGx8crlUqaCjl27Njbb7+dnp6uUqmUSiVBEGjFPbN6IEmyrKwsLS0tLi4uKioqMzNTp9OZzWbaIjb8Qdzm9evXDx069K9//WtSUhJaWY9sxh9sVfx10ll8Twmfz3d3d//ggw9SU1PtXN3VzZY4XBxqSry4tjRQR7NlqJyu6DD4lXE8Hs/f3/+3335rbm7GXQgJCRk+fPjKlStzcnIMBgOzBsWfQlfIpKamtrS0IDOqq6uPHj26bNmyt95667PPPjtx4oRUKoVL4QAAAHo4fUr8EQQhlUoTExM3bNjg6urq6em5YsWKK1eu0Ca20JxXSEiIRCLBoxS07bqenp779u2TyWQ0FeLl5XXkyJFWZ9PwZLahI3QYjcFgYN4N0GrMicVijR079t///ndFRQVlMy3EQok/JzqLo1QqfX19o6Ki5HK5A63ZzZZ0qLiamhoG8deZbBkqqis6jF6vpxILhUIPD4+9e/fKZDLKjPr6ejab/fzzz//3v/9FJ5/bGfJksVhjxoz58ssvKyoqqNwMBkNtbe2jR4/EYnFJSUldXV1bx8QAAAAAPYdeLP4GDBjA4XBGjhw5duzY8X/g4eHx4osv+vn5vfnmm7t3705KSrK9roDFYnl6eh44cKCurg63ipZs1KhR69evLykpqaqqwt+fMmXK5cuX8RALwinbRVt90PrH7pYff/wRr0lahm2Jv844SyMtLW3Pnj1VVVUOTO11syUdLc5+8Wd/tqWlpZ0Rfw50GIvFQsWDSZIcNmwYivBRWSUmJrq4uMydO/f27dsohGy/+Hv++ee///57muOWP2OPwQAAAMCTpXfv9nVzc1uyZEloaGjYH3z77bdRUVGJiYk5OTnV1dVofsr2QR8fn9OnT9MOZ6FZ+NRTT73zzjv5+fk0FTJjxoyUlBTbXY0dOrmDJMmqqqr79+9HR0d/9dVXDA9SNvv6+p49exaPYtop/jrjrNVqxVURSZLh4eG3bt2iBbrsoZst6Whxbe17oKXvULYFBQUOiz+HOwzeMyMjI6dNm4Zvy7CNXLZlhq3jtJg3AAAA0EtxjvgrLi7euHFjUFCQ/58JCAhYsWIFj8frinviUQxm7969jx49qv6D2trapqam5uZmk8nUVmDm0KFDtlE065+HW4Ig3Nzc/vGPf0gkEpoKmTVr1sOHD20XNtkZQamvrw8LC3Nzc+NyuW+88cbHH3/8zTfftPogbs+OHTu8vb1PnjzZ2NjYbuTPic4SBDF8+HB8r3RJScm2bdtKSkrsWdrVzZZ0pjiGyJ/D2RYXF3cm8oewv8OglyaTiZr5LSoqGjduXEVFBXopkUg4HA6Xyz179mxTU1O7ZtAWO7Ya+TOZTC0tLXq9nrr2BgAAAOjhOOeGj5aWFolEkp2dLbAhLy+PIIjOXwJhS1vn/LU6AuHjt1AoHDdu3Pbt2ysrK9sav/l8/tixY//zn/9IpVKaCrG9ZBZh51iOjgZcuXLluXPnHj58WFxc3NjYSHvw5s2bNPGXmJjo6en57bff4svI7BF/nXR29+7d8+bN+/777/EWjImJ4fF4NLXUKt1sicPFVVZW2in+Oppt58Wf/R2GsgQP/u3evZt6yePxhg0btmzZMoFAYM/p1rQeOHbs2K+++gp3Cm1A0Wg0BEFUVlaWlpaq1WrY7QsAANDDcY74s/5xA6ktXbcSqK0bPlqFNiDt2bNn5cqVmZmZ1L3DtAQ7d+6cOHHiqVOnGhsbaTsPZs+enZ2d7bD4CwkJmThxYnR0NNLEtps3p06devXqVdoOTZIk3dzcgoODRSIROujYtmJbFX+ddBbVcGlpKb6bVaVSffjhhyKRqF1N382WdKY4O8Vfh7Jl3hnj9A5DvYO3C+UXSZJsNhsFy/GfEHaKP5Ikn3rqqbfffjs3N9doNKLuh1ui1Wq3bNmSlZXVoTvxAAAAgO7HaeKv++mQ+LNYLPjlEFarNT09/dq1a0KhUKPRGAwGPIeioqJhw4YtWbIkNTVVp9PRVMj8+fNFIpFtiQxrp3BxQBDE2bNnExISlEplqzNl1GV0SD3j+SckJBw7dkwikVCyAwcXf85ydubMmQ8ePNDr9XV1dbiDycnJx48fb3f5lxOr3R5LOlMcswZyOFuGynF6h6HeockyhFAodHFxmTNnzs2bN/GTEZkdp+nIa9eu/fjjjxKJRKvV0uokISFh8eLFGRkZtPcBAACAnkZ/EX9Wq1Wr1dpzIwVBEIMGDZo8eXJ4eDi6LpamQtq6Qo1hLO/QcBgeHh4dHa1UKtHOTYaldbTAGy7+nOUsNcdtMBikUinlCEmSb731Vnp6eruldLMlDhfHHIdzOFuGxE7vMPibtkHZyMhId3f3devWFRUV0X5UtGoGeokW87Vrg1QqHTdu3NatW8vKymDaFwAAoIfTj8Sf2WyWyWQ1NTUMafh8vouLi4+Pz8aNG/Py8lBQp5Piz2q16vV6hsu+SktLU1NTqZdXr149evQoCmWZzeampqZWZ1f1ev2BAwfwd/BDnp3lLL7AsampCc8wPz9/37597R770s2WOFactT0N5HC2DHRFh6HepP1mUCqVaKvHTz/9RG31aNcMq9WKeiDzadVCoXDEiBFLliy5ceMGfr8wAAAA0DPpxeKPw+F09BwZg8FQWlqalJQkFotxbUEQBJ/P37Bhw4gRI1566aUdO3ZkZWWhqTFbFbJo0SJ7xJ+fnx++aKyuri43N1cqlVIBJJVKlZeXd+zYMS6XGxMTQz1YVVX1+eefU0fE6XS6zMzM8vJyalhF1n7++eeenp54iegCBso2pzgbEBBASS6j0SgWi3FREh8fb8+xL91siQPFWRmbz2EvmOmiDoOgzfzy+fzhw4cvX74c3+php+N6vf7Ro0cCgaCiogJPLJVK+Xx+WFjYmDFj/va3v50/f54gCAj7AQAA9Hx6mfjTarU3btxYtWpVQECAY+fIGAwGmUx2/fr10NDQ+fPnT5061cfHx9vbm8vlvvzyy++++25UVJREIqEuKrBYLARBnDp1avHixQEBAUFBQRs3bmz1CA+abWvXruXz+dRGS4PBUF5eHhkZuWrVqhkzZvj6+vr6+vr5+S1dujQ8PDwpKSkiImLJkiUBAQFz587dsGFDYWEhGkctFktzc3NeXt6BAwcWLFgwZcoUHx8fLpc7b968L7/88s6dOzdv3lyzZk1gYKCtbZ10NjAwMDg4OD8/nxrR1Wp1YmLi6tWrAwMDAwMDly5dGhUVZY/47mZLOlpcu83nmBfMdFGHwa0VCAQfffTR7NmzAwICFi5ceOTIEXSrh/1mWP84OLqkpCQmJua99957+eWXuVyut7e3j4/P5MmT//KXv2zevPnatWt1dXVwsRsAAECvoJeJP5PJJJfLHz9+3JlzZNCSuIqKCj6fn5CQEBkZGRERwePx0tPTCwsL5XI5LUM05ItEIoFAkJ2dLZFIWo3r0GwTi8UqlQofj41GY0NDg1AovHr16tmzZ3/66afExMTc3FyCIFpaWurq6vLy8tCzBQUFtMtz0T1aWVlZly9fPn36dHx8fEZGRkVFhVarVSqVYrG4Lds646xAIMjPz8cDe2azmSpOIBAIhcKqqirb866dXu0OWNLR4tptPseyZaBLO4zVarVYLFqttrCwEJ3BJBKJampqbCej7XTcZDIpFIrCwsL09HQejxcREREZGfnzzz///vvvZWVlGo0GYn4AAAC9hV4m/qx/HHHS+XNk0LJ6tVrd1NTU2NioVqupAyxaTYwfXmOnba0mMJlMzc3NCoVCoVDgh1Hb+axWq5XL5ZS1NPPass25ztpZGz3Bko4W125NOpAtcz5d12GoHNptLPuzQvt/1Wp1Y2NjU1OTWq2mbXYGAAAAej69T/w5nc4oyE6W280PWp+cs7Z0syVdVFx3etFDGg7RczoSAAAA0FFA/AEAAAAAAPQjQPwBAAAAAAD0I0D8AQAAAAAA9CNA/AEAAAAAAPQjQPwBAAAAAAD0I0D8AQAAAAAA9CNA/AEAAAAAAPQjQPwBAAAAAAD0I0D8AQAAAAAA9CNA/AEAAAAAAPQjQPwBAAAAAAD0I3qf+MMvocex2PBkbevOK1/xSuiBGfYWS55I83URPacRmWnLzt5if6uYTCaVSqXVak0mE+2jntnHuv+LZjAYNBqNSqXSaDQGgwFVi16vV6vVqOqMRmNXmwEA/ZneJ/6YMRgMer1eqVTW1tY2NzebzeZuK5r2h14sFqtUqu40IDs7WyKRtLS0dCYTg8GAv8zPz29ubu6cXb3DkifefF2EU3pFN4Db2XM6oQPodLoLFy5cvHgxKytLo9G0lUwgEPSQPtb9tW0ymShtV1VVJRQKKRvUavXPP/+ckpIil8t7jjgGgL5HXxN/FHK5/Nq1ayUlJS0tLd3zR0Sr1eIv165dy+fz9Xp915VI8ysoKGjjxo3FxcUO+2uxWAiCwN8JDg7Oz8/v/vGp+y3p/ubrIpzeK7qItuw0m809pBM6gF6v53K5fn5+a9asuXz5slKpbKvaAwICekIfeyJfeZPJVFpaqtPprFarXq/PyspCxRkMhpkzZ86bN2///v3V1dU9rccCQF+iz4o/q9UqkUi2bt3K5/O1Wm03/B1RqVT4Sz8/v1u3bqE/cF0EzSlXV9dFixbl5eV1RvxVV1fj7wQEBAgEgici/rrZku5vvi7C6b2ii2jLTrPZ3EM6oQN8++23Q4YMmTZt2r59+yQSCS2ohsPhcHpCH3siX3mLxaJUKouKimjvnzx5cuTIkUuWLLl58ybtxxgAAM6lL4s/q9V6+vTpkJCQ7OxskiS7uiyVShUbG8vlctlsNpvN7n7xN2TIkIULFzpX/Pn7+/cQ8dfVltDE3/Tp05/4wOwYTu8VXURbdtqKvyfVCTvKrVu3XF1dJ06cuGvXLrFY/P/ZO/Oopq61/5ugWNECVfq2DrQqBaNWtAJ16M/eVvpWrWK52tbeqqvta7XitKqreFvrgLX2qlWp1BlxgCKhThWsU5VBKWEIkKAJEMYASUgg83SSkOT3x1k9a9+TgRASLOX5LP8wJ/vs/ey9H875Zg/Pdj6kR6FQ/go+9qT+5Ds7O5ubmwUCAXGlpKTEz88vPDz8+PHjbW1tf/3uBoA+TR8WfwMGDBg8eHBwcPDUqVMjIiIiIiJSU1OrqqrQNDU1NWFhYQcOHBCJRN5++anV6uzs7Pnz59NoNBqNFhMTU1BQ4FXRCeLPg4D462X+NuLPYrGIRKKDBw9GRESEh4fHx8ez2ewu//D7ufizWq1Go5HNZn/xxRcRERH4MzMqKuqrr77icrmw2wMAvE0fFn8UCmXUqFHx8fH37t0rLS1lMpmFhYWXLl1C9R+GYX5+fjExMWw229HOOxf3CJMS2N5lNBobGxuzs7PT09PT09Nv3LghFAptCyXdju5T7rLKzq11/pp3pbKuvAlcbK5u1cKrlrhSnLX74s/FbLuFe3k6v8XWK2yTdbdQIpk3vNcV8eeitS62pxtZkb6SSCSZmZnff//9iRMnKisrXVlnTBJ/3Wp/16vmSj693Npoeo1Gw2azr1y58vPPP//888/Xrl3jcDiubE4i8u+WBwIAQOAZ8Wc2m7VardIearXaYDB44y+TQqGMGzfuyJEjYrG4s7PTbDabTCa1Wt3Y2Igm8/HxmT59+v3799Hf4qSHhcFg0Ol0crlcJpPhcQfQHEgCTqFQEAEROjs79Xq9RCIxGAykZA0NDXbXGuIPLPSKyWTCMAyPceBcLBL2aLVagUCgUqnQNI7En+uVdf4mIOVjsVjUanW39tP0siXd6mXXxV+3snUR9/LsiVeIRCK8xdAcdDqdVCqVSqWOFqv1gvc6F3+e7Xo0jdFobGtr02g0Tga9NBqNUCiUyWTE0BShP4jW0Ov1arXabpwXFFz8tbS0EMXhDxOpVNrW1qbX613pdCdVc5He/0MjbsEjyxBXjEajVquVyWQdHR3Ofd4NDwQAgIRnxN8p6xpH/65fv15TU+ON2U9c/CUlJbW3t6NPCtLfP4VCmThx4pUrV5yEXSAQCoUsFosUf4H0lpJIJOjHioqKkydP8vl8UnyE48eP19XVofMXXT6X5XI5j8ezfe7bvdFkMnG5XPRKdyf4bCvr5E1AeuaaTKa8vLz09PTGxsaez9H0siV2e7nn0752s+0hTvLsrleQcnjw4IHdN6XJZKqursYHYEgvfuemesp7nYg/j3e90WgkMjSZTIcOHcrPzyf9vaPCbteuXfv3779586ZcLnc+2qTT6RoaGpw89ygUSnV1td2vqqqqHj58KJVKu+VI7rlf7/+hWa1W5xa2tbWVlpbKZDKSf7rtgQAA2OIB8WexWJyIv+jo6LS0NJlM5vE/SEfiD/2/QqGgUCg0Go1Op6tUKlds4PP5V65caW1txR9wFotFJBKhCdBBkebm5qCgoJiYmKKiIqlUiiaLjo7Oy8sjnv4uVr+ioqK8vNxFzUFaUU4Sf+5V1tGbAH0QYxh28ODBuXPnnjhxQigUdvmy6WVL3CjO6oL4cy9b53gjT0deQeom59sRcnJyCgoK1Gq1675k9ZD3OhF/Hu96k8mETjIeOXIkPj6+oaHBbj4cDmfMmDEzZ848c+ZMR0dHl2VpNJrS0lKtVms3JYvFcnLv9evXL126hD42veEq1ifxh+aKNr1z5w6dTheLxeivQVeq0y0PBID+jNfF3/jx43/66SeSPvMIhPiTSCSOVn6wWCwqlfryyy9nZWWRfkfm5OTExcX5+Phs3LgRVWlWq7WsrOzEiRMCgQDPlvRwtFqt9+7dGzJkCL6rNzAwcOXKlVwuVy6Xo2lIu30JwzAMo9PpAwcO9Pf3f+65506cOIEOJQoEgu+++46IcYVWR6lUJicn+/j4DB06NC0tjTQ+YXU68ud2ZfE3Aap3MQzbtWtXaGjo1q1bHz161N0oZb1siYvFWbs58ud6th5vGau7XmFrj1qtzsrKGj16dEBAQGpqKtoCKpXqk08+KSkpwc3oTe91JP680fX4QhHiem5u7pw5cx48eEBkiFZhx44dgwcPnj179u+//442pkQiOXPmzFNPPRUUFHT8+PGWlhbiq+bmZiaT6Wj8r6Wl5erVqy+++OLw4cPT0tLQZI8ePfrnP/9ZWFjYQ6/ukt7/Q0MNKyoqCgwMfPHFF3fs2NHe3k5cVyqV8+fPz87OJvzEPQ8EAMARXhd/dgfneo21a9f6+vq+/vrrDQ0N6PWdO3dSqVR/f/9JkybNmzcvNjY2OTkZTXD48OHr16/jg4WkhyObzR4yZMjIkSNpNFpYWFhUVNSxY8fEYrFCoUCTkVZzazQakUikVqsPHz48aNCg4ODgJUuWxMfHb9u27cKFC+iNixYtYrPZpGc3hmEUCgW/8Z133vniiy82btzofOTPI5WNiIior69Hjdm5c+fYsWM3b95cXl7e3dn8XrakW8W5Lv5cz9blhnEzz255ha1HDR06NDAwMDQ0dNGiRatXr37//ffRe7Ozs/FYu2azuTe91674817Xq9Vq4mehWCweP348/nuSpF+VSiWFQgkKClq3bp1MJiPykUgkVCo1ICBg1qxZa9eujY+PX7ZsGRrB5M6dO0Kh0PbpJxaLcQsnTJjw7rvvbtq0KS8vj/hWoVCEhIT8+OOPhCVuVM22WWzp5T80kmOMGDFi6dKlBw8eTElJuXv3rk6nq6qq+uWXX9avXx8SErJt2zY+n4//pO+hBwIAQOLvLP7u37/v4+MzevToLVu2oG9xNptNoVACAwMXL1584cIF/Jyl/Px8dHq3tLR0zZo1HA7HZDKRHo7Jycljx4794osv6HR6amrqTz/9hEd2cKIeLBaLQCDYt2/fG2+8gR8AsHHjxocPH/L5fHxsAL1x+vTpOTk5GIahLZadnU2lUkeNGrVp06YHDx40NjbW19eTVh/aFX89rOy0adPQpqPT6WPGjFmzZg2DwejuiWG9bEl3i3NR/HUrWxeXn3crT7e9gvQ6zMrKGjRoUFhYWEJCAoPBqK2tZbPZQqGQSMDj8ebNm5eXl6fX61tbW3vNe23Fn1e73mAwoKt1AwICVqxYYdt3DAbDx8dn8uTJqamp6KRqcnKyn5/fG2+8cfHixerqaj6fX1paWlZWRiSoqKj4448/bEfLTp8+PWjQoMmTJ+/fv7+0tLShoeHRo0dogqCgoA0bNpDmoD3ufrbiz6utTfqD+u2331JSUurq6trb20UiEZPJ3L179z/+8Y/Zs2cvX748KSkJ3xDj3vOzy7oDQH/m7yn+MAzLysqiUqnDhw9///33c3Nz0dIPHTrk6+s7Y8aMy5cvd3R0mEwms9mMYRg67yAWi6dNm5aZmalQKEgPx6SkpPfee6+wsFCpVCoUCrFYjC8xdq4eMAxraGgoKCjIyMhISUkpLi7W6/X4fjfSM5q4EbV57dq1Q4YMeeutt3JycvCV+LjN6I12xV8PK4uuymcwGMOHD1+5cuWDBw9cPDSlly1xuzi8K9HiSNrd7Ww93jJuewVJ/G3fvn3EiBGfffZZRUUFvh/fZDKhjaBQKMLCwk6ePNnR0aHX63vNe23Fn1e7XqFQoIdJ0On0iIiIGzdukNbqxcXFDRs2LDY2tqysDL1OoVBGjx69e/fupqYmfPuIXq9nMBhEAoFAcOzYMdsHYFxc3IgRIz7//PPKykqi/dEEAQEBK1eurKmp8Yb7EdiKP6+2tlQqJelgfIO5WCxubGwUCARcLjcvL6+4uLiqqkogEBC/Itx4fnZZdwDoz/ytxJ9YLObz+dnZ2evWrfPz8wsODl68ePH169dJq/Hw6Zu4uDgej4e+EUnbdYODg/fu3SsQCEgPx7Fjx6LTMejEEJrM9hmEB6MxGo3Ol2PbfXhRKJTnn3/+3//+d1NTE2Ez6XVOvD49WFkUhUIRGhqakpLi3pnrvWxJt4oTCoVOxF9PsnWlobqVJ+lG172CdJ1CoYSFhaWlpaEVJ72YR40atXPnTnwFVa95r634Q/FG12MYRlSKxWKNGTNmz549AoGAyB+f233hhRf+85//oIOjroBh2JdffolPX5KMHDduHKoLSQn8/f0/+ugj0o5gj7uf3TXNBB5v7dbW1o6ODkfFyeVykUj06NGjtrY2g8Fgu0fYbQ8EAIBEHxZ/AwYM8PHxCQgIeP7550f9yZgxY1566aXw8PB33nknISEhJyfHNmIChUIJDg7ev39/W1sbapXtepS1a9fW1dWhK7itVuukSZOuXbtme/SkR7aL2r3R+uer4ujRo2hLkjJ0JP56UlkSBQUF3377LRqczHV62ZLuFue6+HM92/r6ehfFn+t5km503StIuVGp1KlTp+bl5aGCz7bEdevW4bXoNe91Lv6snu56fH0bMQyJL4WMjY0tLy8n7s3Ozvb19Z01a9bdu3dJmsYVVq1aVVtba/sUotFov/zyi+2eBhxH4s+z7udc/Fm98IfW2trq/Ow7o9HI4/HKy8vlcjk6qtcTDwQAgETf3u0bGBi4YMGC+Pj4XX/y/fffp6SkZGdnl5eXt7a26nQ622cWhUIJCQk5ffo0KTiEkbIkAAAgAElEQVQLycKnn376/fff53K5JBVi+8rEcS7+SJljGNbS0pKfn5+amvr11187uZGwOTQ09Ny5c+gopoviryeVtVqtqCrCMCwxMfHOnTtuvAJ72ZLuFkcaHrY7fdndbKuqqlwUf67nSbrRda+wFX/Tp08vKipy8n4NDAz8+OOPbcOaeNV77Yo/73V9VVWV2WxG/5yTk5NffvllNpuNZkgMbrkRRviDDz7ASyEZ+fLLL9+8eZNYSOei+POs+9kVf15tbQzD2Gz21q1b8/LySOs+UXJycq5cuUL4Xg89EAAAEp4Rf7W1tevXr589e3bEfxMZGbl48WI6nY7HRO15WSj4L849e/Y8evSo9U9EIpFMJtNqtZ2dnY5+hh46dMh2HML6388XsViMv/l4PB5JhUyfPr2kpMT2HeDijgGJRLJr167AwEAajfbmm2+uWrXqu+++s3sjas/27dvHjx+PL8Dq1hhPDysrFouHDRuG7pWuq6vbunVrXV2dK2/BXrakJ8U5GflzO9va2lpHbu92nuicl9tegRdq+zOGVOLw4cNXr16NJugd7yXJEa92Pd5HnZ2dRMPW1NSMHDmyqakJ/8jj8Xx8fGg02rlz5/DAe6jnDxgwwM/Pj0aj4Y87AuIZ+Nprr23atKmurs5W/Dn/fUiIP2+4H3pj77e2Xq+vqqpKSUlZvXr1zJkzs7OzHz9+THp+SiSS2NjY/Px8ki+57oHOKw4A/RzPnPCh0+l4PF5ZWRnThsrKSrFY7I2Duh3F+bP7vEOfViwWa+TIkdu2bWtubnb0tGIwGM8///xXX33F5/NJKsTRwecuij88NGBsbOz58+dLSkpqa2tJi2CmTJly+/Zt0iMvOzs7ODj4+++/R9fxuPKa72FlExIS5syZ88MPP6A9mJaWRqfTSWrJLr1sidvFNTc3uyj+uputK+KvW3mSorG45xV4hhMmTMjIyED9Fr2XxWI999xzW7duRe/qHe8lyRFvdz3+0EAbNiEhgfhIp9OHDh26aNEiJpNpMpks/70zIzk5OSws7NSpUwwGg3jolZSUFBYWFhUVlZSUMJnMmpoa232y7ok/T7kfemNvtja+dhBHKpWyWKx79+6dPHly8+bNMTExV69eRS0hgt2gF133QOcVB4B+jmfEnxU5q5GEIzXWcxyd8GEX0pvv22+/jY2NLS4uJs4dJiXYsWMH/kzv6OggPRxnzJhRVlbmtviLi4sLCwtLTU3FNbHtbrXJkydnZWWRNhtiGBYYGLhixQo2m43HX7VtWEev+Z5UFm/h+vp6UgjWTz75hM1md6npe9mSnhTnovjrVrZOlsm7nSe6SbYnXoFh2L59+7788suGhgazvYNck5OTX3zxxUOHDqF39Y739mbXE32EOjPhDBiGUalUfIaBUK5oAGSxWBwaGnr+/Hl8bTHeIDKZrKio6I8//qioqODxeFKp1HaY3D3x517VnGAr/rza2uh1qVT6+++/Nzc3SySSpqamysrKW7duoXfhm4Sam5vRi657oPOKA0A/x2Pir/fplvizWCyks+oLCwt/++03FoulVqtJ54jX1NQMHTp0wYIFDx48wIOcoTfOnTuXzWbbluhI/Fn++4hMsVh87ty5S5cuKRQKM3IkPAFxGB3+LkHzv3TpUlJSEo/HIx6yKOjr01OVnTZt2sOHDw0GQ1tbG1rB3Nzc48eP20agJeHBZnfFkp4U5zxMo9vZeqNl3PYK0lcYht29ezczM1MoFKKn3FqtVrFYPHDgwIiIiF9//RV9ufaO9/Zy1+MXLf89n4vDYrF8fX1nzpx5+/ZtYvTOZDKhw4RKpbKoqKioqEir1ZpMJr1er1artVotj8fLzc2l0+k5OTm2oZG6Jf487n4EtuLPe62dn59P0mRVVVUVFRX4Mb44xFf4gOL27dtJe01c98Au6w4A/Zn+Iv6sVqtGo3El8qdYLB40aNDEiRMTExPxUyxJD0dHR6g5EX+kB6VzEhMTU1NTFQqFxWLBMMzJ0jrSwBv6+vRUZYk5bqPRyOfziYpgGPbuu+8WFhZ2WUovW+J2cc4Hbt3O1klit/N02yvQ606KxjBsx44dzz77bFxcXFVVVbdO8POI9/Zy1zsyyWq1JicnDx8+fM2aNTU1NURKi8WiUChcXMpSV1eH75ZwW/xZLBZvuB9RaG+2tkwms42TYAuGYevWrZs4ceKZM2ekUql7z0/XbwGAfkg/En9ms1kgEDgP08VgMHx9fUNCQtavX19ZWYn/hO2h+LNarQaDwckv0fr6+gcPHhAfs7Kyjhw5gv/CNpvNMpnM7mvGYDDs378fvYIGefZUZdEFjjKZDM2Qy+Xu3bu3y7AvvWyJe8VZu5q1dztbJ7idp3teQeqm7du32w0CjCu/YcOGzZ07Fz9ctZe914n4s3qn6wlIUlWhUOBbPc6ePYse6Ya3ku06UVvKysq2bNlid49wt8SfN9yPKLQ3W9tkMlVWVpJmckkolcodO3YEBQWtWLGCyWQaDAa3PbDL6gNAv6UPiz8fH5/uxpExGo319fU5OTkcDgd95InFYgaDsW7dOn9//1deeWX79u2lpaX4LI/tw3HevHmuiL/w8HB00VhbW1tFRQWfzyd+LiuVysrKyqSkJBqNlpaWRtzY0tKyYcMGIkaXXq8vLi5ubGwkTqDHrd2wYUNwcDBaop+fH2qbRyobGRlJvAlMJhOHw0GfwpmZma6EfellS9wozuq0+9yuRZe4nacbXkESfxQKZcyYMRwOh5A1YrEYPxHxmWeemTt37unTp/HRo172Xlvx5+2uJyDN/DIYjGHDhsXExOBbPUgpVSrVvXv38vPzuVwu6jwKhYLP59+8eXPXrl1xcXGOTkXz8fEh+RjpkRIYGLh8+XJc/PW8ao7o/T80jUaTk5Nz69atqqoqdDOHUqnk8XiZmZl+fn5jx45dunRpdnY2PoTcEw8EAMAufUz8aTSaW7duLVmyBI+n4EYcGaPRKBAIbt68GR8fP3fu3MmTJ4eEhIwfP55Go7366qsffvhhSkoKj8cjjhWyWCxisfjUqVPz58+PjIycPXv2+vXr7cZQINm2bNkyBoNBTJkZjcbGxsbk5OQlS5ZMnTo1NDQ0NDQ0PDx84cKFiYmJOTk5x44dW7BgQWRk5KxZs9atW0cs9LZYLFqttrKycv/+/dHR0ZMmTQoJCaHRaHPmzPnyyy9///3327dvf/DBB1FRUba29bCyUVFRK1as4HK5hG5QqVTZ2dlLly6NioqKiopauHBhSkqKK+K7ly3pbnFddp97tfCGQ+K44RUk8UelUsPDw69cuXLhwoWlS5dOmzYtNDR0woQJERERy5cvv3z5slAoJBRPb3qv2Wzu5a4ndQeTyfz0009nzJgRGRn59ttv//jjjyKRyDYxPhvLZDL37NnzzjvvTJ8+fcKECWPHjg0NDZ0yZcrixYt/+OGHsrIydMLXuY9ZLBaBQHDgwIHo6OjIyMjXX3/9m2++aWpqcvvP2RV6/w/NYrGo1Womk3nkyJH33nsvIiKCRqPhd02YMOGVV15ZtGjRvn37GAwGvqqvhx4IAIBd+pj46+zslEqljx8/7kkcGXxJXFNTE4PBuHTpUnJy8rFjx+h0emFhYXV1tVQqJWWIP+DYbDaTySwrK+PxeHZ/WJNs43A4SqWStKKovb2dxWJlZWWdO3fu7Nmz2dnZFRUVYrFYp9O1tbVVVlbi91ZVVZFWiBuNRpFIVFpaeu3atdOnT2dmZhYVFTU1NWk0GoVCweFwHNnWk8oymUwul4sO7JnNZqI4JpPJYrFaWlpcXBPWy5Z0t7guu8+9bL3RMmgTue4VJEFApVIjIiKKi4s7OjrwjZbnz59PT0+/d+8ePpRFqntvem8vdz0KLumqq6vxwFVsNhvfDeMoMYZhuKm5ubnp6elJSUnnz5+/evVqeXm5SCQi6bAufQyfTWaxWEwms6KioqGhgbRpwxvu1/utbbFYDAaDRCJ5/Pjx/fv3MzIyTp48eezYsfT09Lt377JYLNums/bMAwEAINHHxJ/1zyAR+GwU/n+38zEajSqVSiaTdXR0qFQqPIiX3QwtSCAbJyWSbLOboLOzU6vVyuVyuVyOBqN28V6NRiOVSglrSeY5ss2zlXWxNf4KlnS3uC5b0o1sXcS9PF33Crvij8lk4rssdTqdXC5XKpUYhjkaMulN7+3lru9u5raJDQaDUqmUSCRyuVytVqMVJCXusqG6LNrj7vdEWhvPE8MwpVIplUrb29uVSqVeryfF5yfd4rYHAgCA0vfEn8fp4Tu7J+X28o3WJ1dZW3rZEi8V541s3cvTFY2CfiTEnyOp18PiPH6j2/Smp/Vy7f46f84Ebntvd+/6q1UcAPoWIP4AoF/gWfEHAAAA9F1A/AFAv4Ak/nx8fNB9nQAAAED/AcQfAPQLLBaLTCZLS0uLjo6m0Wg0Gm3JkiWPHz8G8QcAANDfAPEHAP0FDMNqamquX79+8eLFixcv3r59WyqVPmmjAAAAgN4GxB8A9BcsFovBYFCr1UqlUqlUajQaJ8evAQAAAH9XQPwBAAAAAAD0I0D8AQAAAAAA9CNA/AEAAAAAAPQjQPwBAAAAAAD0I0D8AQAAAAAA9CP6tvjDDwUymUwajUalUmm12p4fseo9Ojs78S2Wbhy+/sTpzaMzzWazTqdTqVR4n+I7UvGTYZVKpUql0uv1aHQ6b9jWrdNdAQAAAKAP0VfFH/5uRgNV4IfTq1QqkUhUX18vl8v/UhpLr9dfvHjx0qVLBQUFcrm8b+kJUkAQDoejVCq9FxxYq9ViGIb/XyQSiUQioiuVSmVWVhaPxyMSeMM2o9GIfuRyuVqtticZAgAAAMBfhz4p/rpUTg0NDampqY8ePVIqlX+FSGZGo3HSpEkvv/zywoULz5w5I5FI+pb402g06Mdly5YxGAyDweCNsiwWC67wcL1lMBgaGxtxMWcwGKZOnfrxxx8XFBTo9Xov2WaxWMRiMXplxYoVXC4XTsIAAAAA/h70PfHnomwSCoX/93//9+uvv0ql0ieutA4cOODr6ztu3LgtW7awWCwvySbvoVQq0Y/h4eF37twh5JfHMZlMXC43NzeXdP3IkSNhYWF79+5tamoiNL3HbbNYLK2tregVOAMXAAAA+DvR98Sf61y9evWf//znvXv3nuycXW5u7tNPPz1mzJg1a9YwGAydTvcEjXEPpVKZnp5Oo9GoVCqVSvW2+LNarVqtNicnp7q6mrhSXFz87LPPfvrpp2VlZah69rhttuIvIiICxB8AAADwt6GPiT90DE+hUGRmZv773/+eNWvWv/71LzqdXlxcjMoCPp8/cuTIjRs31tXV9f6b22KxSKXSlJSU1157beLEiZ999tnDhw81Gs0TH4Z0A7VanZ2dPX/+fBqNRqPRYmJiCgoKiFV33sBisbS3t1+4cOGtt96aOHEijUabPHlybGzsjRs3VCqVV20D8QcAAAD8velj4g8lLi5u5MiRGzZsuHXrFpfLbWho4PF4QqEQTePr6ztr1qy8vDxUDVj+xPaK7VcopG+d34KLv6ysrH379h0+fJjBYKhUKrsCostyXSmL2PHaraxczN9oNDY2NmZnZ6enp6enp9+4cUMoFDpaTOliYzoBv8tkMgkEgjt37mRkZKSnp2dmZubl5bW3t3d2dqLZumebk4ayuCD+XKygbVPYTexGVo6SAQAAAECXeEb8mc1mrVartIdarTYYDB55XZEyGThw4PTp02/evKlWq4l3ucFgqK6u/uabb1566aWAgICAgIDp06enp6crFArS7SKRSKfToa9SfL+wVCqVSqWk/Z4kMaFQKIgIIJ2dnXq9XiKRoIOOuLxAbzEajRiGqVQqdA8KapLRaGxra9NoNE5GmDQajVAolMlkxO5X24JMJpNtQbbg+aBxTMxmM4Zhcrm8ra1Nr9ejtpGKaGhosDuESYgq/GNnZyeGYWq1WqPRuLjtxsVkAoGgra0N775u2YZecdRQzsUfSXtZLBa1Wo1bQioOvWIwGHQ6nVwul8lkRqPRgvx+INK45wAAAAAA0F08I/5OWdc4+nf9+vWamhqPTBGSXqg1NTWTJk3KyMiQSCREeD+LxaLRaPLy8jZv3vzRRx999NFHGzduzMrKshV/Dx48sCs1TCZTdXU1h8NB3+ikqUaJRIJ+rKioOHnyZHNzMz4o5bwWcrmcx+Ph6spoNBJvepPJdOjQofz8fFJZRIYmk2nXrl379++/efOmK8Fi0IJsv83Ly3O0ME4sFj948AAfY8OvkLrv+PHjdXV1JP3hxB6dTtfQ0OCKD5Dq7oiEhISkpKTKykoMw7q0rbsN5UT8kRSkyWTKy8tLT09vbGx0UY0JhUIWi0UEo/GqAwAAAACAXTwg/iwWixPxFx0dnZaWJpPJev6uslgstq/YhoaG6urq0tLSpqamjo4ODMNMJpNSqcSvV1dX19XVdXR04OoQvdH5ltucnJyCggK1Wo0LSpFIhH6Ljgs2NzcHBQXFxMQUFRW5OHBVUVFRXl6u1+tNJhO6/+PIkSPx8fENDQ1224rD4YwZM2bmzJlnzpxxcUMDUZDVRgM5r/61a9fS0tLa29vxu0hyJDo62nYm3bklGo2mtLRUq9U6n9kktbMjRo8ePWfOnKtXr+KBoJ3Y5qLXkRrKkfhD+xfDsIMHD86dO/fEiRNCoZAYF+yyLD6ff+XKldbWVpPJ5LYDdHR0gPgDAAAA3MPr4m/8+PE//fQTISN6CGk2lsBgMLS2ttbW1t6/f5/D4QgEAvwgDWI62GrvxaxWq7OyskaPHh0QEJCamooGDVGpVJ988klJSQmGYbZqwGq13rt3b8iQIfgO08DAwJUrV3K5XKIIDMPodPrAgQP9/f2fe+65EydOoIOFAoHgu+++a21tNZvNarWauJ6bmztnzpwHDx4Qygy1eceOHYMHD549e/bdu3eJ4SIXC7K7UEwqlf72228hISHPPPPM1atXUTFXW1u7YMGCgoIC3BLn4VTQnCUSyZkzZ5566qmgoKDjx4+3tLQQXzU3NzOZTCfjf3g7JyQkjBkzZuDAgT5/QqVS6XQ6kYzFYlGp1IkTJ9LpdKVSqVAoXLGtWw1lV/yhvodh2K5du0JDQ7du3fro0SO7SjonJycuLs7Hx2fjxo0krVxWVnbixAmBQGAymdxwgN9//92rW60BAACAvzdeF3/jxo1LSkrylPjDD/5yksBgMDQ1NeXk5Ny4caOmpgbdY0EyAMOwoUOHBgYGhoaGLlq0aPXq1e+//z76Fs/Ozt63b19ra2tnZydJDbDZ7CFDhowcOZJGo4WFhUVFRR07dkwsFqvVapFIpFarDx8+PGjQoODg4CVLlsTHx2/btu3ChQtoDosWLWKz2Z2dnWq1mhhPEovF48ePT0pKIqJAEzYrlUoKhRIUFLRu3Toej9fdgmzPKBOLxUOGDBk+fPiECRPefffdTZs2FRUVoY0zbty4xMRE3BKS+JsyZYrdcCoSiYRKpQYEBMyaNWvt2rXx8fHLli0TCAREgjt37giFQkeeYLFYxGLxqVOn5s+fHxkZGfEnV69eRc0eMGDA4MGDX3vttdu3b+MrTR3Zhq8BcKOhbMVffX09OuG7c+fOsWPHbt68uby83K6c3blzJ5VK9ff3nzRp0rx582JjY5OTk9EEhw8fvn79ukqlcsMBamtrYesxAAAA4DZ9TPxZrVaj0djR0dHlyEdlZeXnn3/+66+/EoeDkQzIysoaNGhQWFhYQkICg8Gora1ls9noZmEejzdv3ry8vDydTkdSA8nJyWPHjv3iiy/odHpqaupPP/3EZrMxDGttbd23b98bb7xBo9HCw8M3btz48OFDPp+PD3qhOUyfPj0nJwfDsM7OTjQMYUBAwIoVKzgcDmkGmcFg+Pj4TJ48OTU1VS6Xu1EQqfqnT58eNGjQpEmTvv/++5KSkoaGBnSUzmq1BgUFbdiwoaGhwWw2OxdYaLP4+fm98cYbFy9erK6u5vP5paWlZWVlRIKKioo//vjDyYyz0WgUCARsNpv5J/j4KP4thmEDBgzAe2337t2NjY34cclObBMIBG40FKm7p02bhvobnU53HrWRzWZTKJTAwMDFixdfuHCByWRyOJz8/Hx0Uru0tHTNmjUcDsdgMLjhAI4aEAAAAAC6pO+JP6vVimFYdXV1bW0taeMFicePH7/11ltnz57Fl2SRDNi+ffuIESM+++yziooKfD+yyWRC5xAVCkVYWNjJkyc7OjpIaiApKem9994rLCzEpx3FYjG+XQDDsIaGhoKCgoyMjJSUlOLiYr1ebzabScvFrIhGwUeniOt0Oj0iIuLGjRuk5XFxcXHDhg2LjY0tLy83mUx6vd6NgtDrcXFxI0aM+Pzzz9lsNl590pR6QEDAypUra2pqXBd/FApl9OjRu3fvbmpqwrcy6PV6BoNBJBAIBMeOHXPuDPimCqIupHnPgQMH4kNuxEEpzkcl3esRUndzuVzi/wwGY/jw4StXrnzw4AG6rRi189ChQ76+vjNmzLh8+TK+3hTfSd3e3k6kEYvF06ZNy8zMVCgUbjiAo9YDAAAAgC7pk+LParWaTKb29vbS0tI//vjj8ePHjsZCLl++/L//+7/Z2dn41g30KwqFEhYWlpaWhgo+0qDUqFGjdu7c2draSlIDY8eO/fHHH23n5qxWq9lsNplMRqPR+Rsa1SgGg4FIzGKxxowZs2fPHoFAQGSLT6e+8MIL//nPf0QiEX69uwXZVn/8+PEnTpwgtg6QEvj7+3/00UfV1dVOxF93+xTDsC+//JLP57t4Izq5SafTfXx8Ro0atXr1anTIrcspaTcaynaJJ4FCoQgNDU1JSXFybCA+PxsXF8fj8dAqkE6aCQ4O3rt3r1AoxHcp4RdddwAAAAAAcI++J/6IkC5ms9loNMpksqamprKysvLych6PR5ICfD7/+eef37JlS2NjI2mZFJVKnTp1al5eHir4SGlGjBixbt26+vp60pTopEmTrl27hg7YoOa5UgvS4BmxbgxfiYgP8BBZZWdn49Gq7969S4ie7hZkK/4mTZr066+/ErXoBfFntVpXrVpVW1vryo1oXxQVFVGp1KCgoA8//DAnJweV8l2KPzcayon4s1qtBQUF3377bUtLi6OFdxQKJTg4eP/+/W1tbaQfBmiyESNGrF27Fl9N6IYDAAAAAIB79KXdvngo6ba2tpaWlvr6+sbGRjw8r8ViwXdOCIVCLpfb1taG3uXr6/vmm28ymUzSNB+VSp0+fTopPgvJyMDAwI8//rimpoYk/mxVo93bMQxraWnJz89PTU39+uuv0a9IGgXNKjk5+eWXX2az2cQV25EkNwqyFX9Tpky5ffu23U27Vq+Jvw8++KCqqqrLG1GdxOfz8SV0MTExWVlZpBB3zsWfew1lK/7Q4WEMwxITE+/cuePozGgKhRISEnL69GmpVIpeJxnz9NNPv//++1VVVWazubsOAAAAAABu4xnxV1tbu379+tmzZ0f8N5GRkYsXL6bT6R6JSYvmkJ6evmXLlnv37qGRMvDhQPSK9c8Rvrt375L2iBw6dMhWw6FFiMXi4cOHr169ura2liT+pk+fXlJS4iSqn0Qi2bVrV2BgII1Ge/PNN1etWvXdd9+hCUgapbOzk5j4q6mpGTlyZFNTE/6Rx+P5+PjQaLRz587JZDK3C7Ir/pzoJBfFH9oIAwYM8PPzo9FoeNcTEP7w2muvbdq0qa6uzrkzoEv98F2uw4YNe/PNNzMyMtrb20nqx/WdyK43FEn8icXiYcOGNTQ0EFfq6uq2bt1aV1dHVB+16tChQ+PGjTt69CjpNw/Ju/CfFvg4qNsOAAAAAADdxTMnfOh0Oh6PV1ZWxrShsrJSLBZ7ZIk6+n6VSCShoaHbt2+3nc9FX7EYhlEolMmTJ1+/fp00S8tgMCZMmJCRkYGqB/ReFov13HPPbd26lc/nk8Sf7WGvJPDgf7GxsefPny8pKamtre3o6EAT2I66oRo0ISGB+Ein04cOHbpo0SImk2nbjK4X5CXxh5qUnJwcFhZ26tQpBoNBOEBJSUlhYWFRUVFJSQmTyaypqXE+cYkqPwzDtm/fPmTIkJkzZ54+fVogENgKbhfFX7caiiT+EhIS5syZ88MPP6CVTUtLo9PpxIgg6gwsFmvkyJHbtm1rbm52JP4YDMbzzz//1Vdf4WncdgAAAAAA6C6eEX/W/96kiYK/2DxVBPpRqVTev3+fxWLJ5XKiIFJxLBbLx8dn+vTp9+/fJ8VjwzBs3759X375JR7NxGpzfFxycvKLL7546NChtrY2khqYMWNGWVmZE/EXFxcXFhaWmpqKC1/bvaWTJ0/OyspC5w3R9zohKTAMo1KpwcHBe/bssRshz/WCvCT+0D3CYrE4NDT0/PnzUqmU2FErk8mKior++OOPiooKHo8nlUqdjJjidxEfk5OTfX19p0yZcvDgwYaGBvxUXFJHuyj+utVQpO7G163W19ej23WVSuUnn3zCZrPxjiM5w7fffhsbG1tcXEwcbE1KsGPHDlwoExtH3HMAAAAAAOguHhN/vQBpktEVDh486OfnFxMTg0dUJn2LYdjdu3czMzOFQiF6yqrVahWLxQMHDoyIiPj111/VajVJDcydO5fNZpMGdUi3nzt37tKlSwqFwjbKjNVqpdFodDodPZrMbu1YLJavr+/MmTNv376ND5i5XZA3xJ/VajWZTOiQlVKpLCoqKioq0mq1eEgatVqt1Wp5PF5ubi6dTs/JybG7UQYHbYGMjAwKhTJixIiVK1dev3790aNH1Qg8Hk8oFBoMBifC1O2Gso3z9/DhQ4PB0NbWhhaXm5t7/PhxfNO3xSZWTmFh4W+//cZisdRqNS5bia9qamqGDh26YMGCBw8eoO3vigMAAAAAQA/pS+LParXiUZFdTFxTUzNw4MCwsLADBw7YBshwcs4YhqZkpawAACAASURBVGE7dux49tln4+LiqqurTSYTSQ28/fbblZWVpAwdHT1nl8TExNTUVNLRZLaTesnJycOHD1+zZg0eb68nBXlJ/FksFoVC4eJ0ZF1dnZN9Et0a1lq1atXRo0eFQiGpDR2NSnYJ2lCOzvY1Go18Pp/IFsOwd999t7CwEPcljUbjxKkIxGLxoEGDJk6cmJiYSBwKjOOiAwAAAABAT+hj4q+zs1Mul6MDZo7g8/kDBw4cM2bM559/XlZWZnvExfbt20maBgdXfsOGDZs7d252drbdoSC74s9gMDgxrL6+/sGDB8THrKysI0eOEJECidqhtygUCnyl/9mzZ9GV/j0vyOo58We1WjEMa25uJokwW8rKyrZs2cLj8RzJ926Jm9GjR69atYrH4zkSf9YeNJQj8We1WmUyGXoMDJfL3bt3Lx72xWw2CwQC9FtbGAyGr69vSEjI+vXrKysrSfLURQcAAAAAgJ7Qx8Sf1Wo1Go11dXWlpaUcDof0ksYwjM/nMxiMM2fOBAQETJo0ac2aNfn5+fhJDLbqZ8yYMRwOh3itisXi+/fv+/j4PPPMM3Pnzj19+jRxNAipoHnz5tmKP7PZ3NbWVlFRwefziREgpVJZWVmZlJREo9HS0tKIxC0tLRs2bKivryfNHaOvfwaDMWzYsJiYGNJKf/cKIkkrHx+f8PBwJ+IvMDBw+fLldsWf7Y0qlerevXv5+flcLhdNrFAo+Hz+zZs3d+3aFRcX5+g8NKJejr6yhTCPJP5Q29xuKFJ3R0ZGEuLPZDJxOBxUU2ZmZhLDmUajsb6+Picnh+ScYrGYwWCsW7fO39//lVde2b59e2lpqW1TuOgAAAAAANAT+p74s1qtRqOxtbX1zp07X3/9dXR09NSpUydMmDB+/PgXXnjhpZdemjhx4quvvrp8+fITJ05UVlYSZ3CRxA2VSg0PD79y5cqFCxeWLl06bdq00NDQCRMmRERELF++/PLly0KhkDgUWCwWnzp1av78+ZGRkbNnz16/fr3dSMVGo7GxsTE5OXnJkiVTp04NDQ0NDQ0NDw9fuHBhYmJiTk7OsWPHFixYEBkZOWvWrHXr1uHSipQDk8n89NNPZ8yYERkZ+fbbb//444+2c9ZuFIQPmtLp9MWLF+MRWJYtW8ZgMIgVexaLRSAQHDhwIDo6OjIy8vXXX//mm2+amprMZrNGo7l169aSJUvs3ojfq9FomEzmnj173nnnnenTp0+YMGHs2LGhoaFTpkxZvHjxDz/8UFZWZrvvBMVsNnO53BUrVkRFRUV0BWGeWq12Ypt7DYV2d1RU1IoVK7hcLtFTKpUqOzt76dKlUVFRUVFRCxcuTElJIaK64McT37x5Mz4+fu7cuZMnTw4JCRk/fjyNRnv11Vc//PDDlJQUHo9nOxTdLQcAAAAAALfpk+LP+mfA5+bm5vLy8nv37mVkZBw7duzgwYNnz569dOlSfn5+VVVVe3s7utDeVvxFREQUFxd3dHRUVlbeunXr/Pnz6enp9+7dw4evUFmGv9HZbDaTySwrK+PxeI5GsPBz51gsVlZW1rlz586ePZudnV1RUSEWi3U6XVtbW2VlJR4DpaqqCj0cljBSo9FUV1fjcXPYbDa+GcUjBZlMJrFYTFzncDikauITuCwWi8lkVlRUNDQ04ENonZ2dUqn08ePHjm60/nlOCd5Kubm56enpSUlJ58+fv3r1anl5uUgkciR3ULRaLZfLtQ0YZAthXpe2udFQaHczmUwul4uuUzSbzQqFgsPh4N+yWKyWlhbSOTEajaapqYnBYFy6dCk5OfnYsWN0Or2wsLC6uloqlToZxnPdAQAAAADAPfqq+MPBd3RiGKZUKjs6OsRisVwuV6vVBoPBdkenXfGHn/zR2dmp0+nkcrlSqcQwzO78IxrLxrmIwSfvtFqtXC6Xy+VarZaIXYfPPneZiYtluVFQlwY4KrpbluObcCUSCd4dJpPJ9YEri4OYQbagsr7LSrnRUM67wJUERqNRpVLJZLKOjg6VSoW3gytN4bqzAQAAAEB36dviD8XyJ04SoB8J8detpWZuWOW9zJ9IQa7zFzTJ+iSsclHwAQAAAEDv8PcRf13yRMQfAAAAAADAX4r+K/58fHzQXZwAAAAAAAD9gf4l/mQyWVpaWnR0NI1Go9FoS5Ysefz4MYg/AAAAAAD6D/1I/FmtVgzDampqrl+/fvHixYsXL96+fVsqlT5powAAAAAAAHqP/iX+LBaLwWBQq9VKpVKpVGo0mu4eFgwAAAAAANCn6V/iDwAAAAAAoJ8D4g8AAAAAAKAfAeIPAAAAAACgHwHiDwAAAAAAoB8B4g8AAAAAAKAf0ffEH+kwVjdOyHXxmNruYjabdTqdSqVSqVT46bFWq7Wzs1Oj0SiVSpVKpdfrn2BMQS/VutfAj8rFd2qr1Wqj0YjXyGAwqFQqfO+2yWSyvcvjtYaDdwEAAIA+Td8TfwRMJrOyslIsFtu+8m1TcrlcrVZrtVpJsV04HI5SqfSIJtNqtRiG4f8XiUQikYgwTKlUZmVl8Xg8IkEv471aOwEXSZ2dnR5RSJ2dnUR7trS0sFgso9GIf1SpVL/88kteXp5UKkXL8katiUJxCL8CAAAAgL5CHxZ/kZGRixcvptPpcrmcJC9IH6OiolasWMHlcs1ms0ajQb9atmwZg8EwGAw9NMZiseAKD5cCBoOhsbER1xkGg2Hq1Kkff/xxQUGBXq/vYUHu4aVaOwHvgtra2ubmZo9I3s7Ozvr6erwBDQZDaWkp3rxGo3HatGlz5szZt29fa2sr2vUer7XFYhGLxegVwq/czhMAAAAAepk+LP58fHzGjx//008/tbe3Oxd/AwcOJI7xVSqV6Ffh4eF37tzxiCYzmUxcLjc3N5d0/ciRI2FhYXv37m1qanpSMaW9V2tb0Ln4zZs3X7p0SSaT9Xzwz2KxKBSKmpoa0vWTJ08GBAQsWLDg9u3bJLXn8VpbLJbW1lb0ChwPDQAAAPQ5+rD4o1Ao48aNS0pK6lL8UanUiIgIu+JvypQpHpRBWq02JyenurqauFJcXPzss89++umnZWVlXh1pc45SqUxPT6fRaFQqlUqlek/8kVo+PDz86NGjth3kHp2dnc3NzQKBgLhSUlLi5+cXHh5+/PjxtrY2kgjzeK1txR/hV27nCQAAAAC9DIg/T4o/i8XS3t5+4cKFt956a+LEiTQabfLkybGxsTdu3FCpVB4pwj3UanV2dvb8+fNpNBqNRouJiSkoKPDGAkTSkjhHHdST/Nls9hdffBEREYHXJSoq6quvvuJyubZLPz1eaxB/AAAAwN8AEH9diD+LPZykNJlMAoHgzp07GRkZ6enpmZmZeXl57e3t+L4H5/d2WYRtYkc5kG4xGo2NjY3Z2dnp6enp6ek3btwQCoWO5qC7ZQwJUkviHSSRSBzJI6IIYu92l3XXaDRsNvvKlSs///zzzz//fO3aNQ6Ho9PpbBN7vNauiD+3mw4AAAAAegfPiD+z2azVapX2UKvVBoPBG29Bb4s/0svbYDDodDq5XC6TyfA4I8RXLq7kEwgEbW1tOp2OJNrQiCGdnZ0YhqnVao1G4zxboVAok8nQe81mM4Zhcrm8ra1Nr9ejpZC0V0NDg0ajse0Ut42x2rQ5CZFIpNFoSCKJZJXJZMIwDI/bYrc4y58xVogrRqNRq9XKZLKOjg5Sp1i9UGvn4s9WjqvValJ3AwAAAMATxzPi75R1jaN/169fr6mp8cYM45Oa9hUKhSwWCw0a4uKUbkJCQlJSUmVlJdEaTmSBTqdraGhw0m55eXmOzBaLxQ8ePMCHG/ErpHyOHz9eV1dHmiftiTFWq9V5wJ3ExMTi4mJ8K3SXYkgul/N4POf6lURbW1tpaalMJkPlmsdr7UT8kbSsyWTKy8tLT09vbGzsMhQRAAAAAPQmHhB/FovFifiLjo5OS0vzyH5PEl4Sf67Yyefzr1y50traajKZLBaLSCRyxeDRo0fPmTPn6tWruFjssiCNRlNaWqrVavGUpPTOt49cu3YtLS2NaBmSPI2Ojs7LyyPJmm4ZY4tzaThz5syUlBRSHD4nVFRUlJeXE/3iyqK6O3fu0Ol0sVjsSJT3vNZOxB9JdB48eHDu3LknTpwQCoWwIhAAAAD4S+F18ecoGkvP6YWRv5ycnLi4OB8fn40bN5J0Q1lZ2YkTJwQCQWdnZ2tra0JCwpgxYwYOHOjzJ1QqlU6nE+lZLBaVSp04cSKdTlepVKiFEonkzJkzTz31VFBQ0PHjx1taWoivmpubmUwmXq5tA0ql0t9++y0kJOSZZ565evUqal5tbe2CBQsKCgpwjeg86Ikbxtii1+vv3r07depU9OKAAQMoFIqPj09ISAjJDTAMo9PpAwcO9Pf3f+65506cOCGRSIgbBQLBd999R8TtQ/VTUVFRYGDgiy++uGPHjvb2duK6UqmcP39+dnY2ofk8XmtH4g/d5oJh2K5du0JDQ7du3fro0aMnuMUbAAAAAOzidfHn8f2eBN4Wfzt37qRSqf7+/pMmTZo3b15sbGxycjKa4PDhw9evX1epVGKx+NSpU/Pnz4+MjIz4k6tXrxIpxWLxgAEDBg8e/Nprr92+fRvVChKJhEqlBgQEzJo1a+3atfHx8cuWLUOjmdy5c0coFNruHhCLxUOGDBk+fPiECRPefffdTZs2FRUVEd9iGDZu3LjExESJRGKxWFystevG2DaXwWBgMBgffPABenHw4MHBwcHTpk2LiYmh0+kymUytVotEIrVaffjw4UGDBgUHBy9ZsiQ+Pn7btm0XLlxA7120aBGbzSYt8rNarSNGjFi6dOnBgwdTUlLu3r2r0+mqqqp++eWX9evXh4SEbNu2jc/n4xZ6vNZ2xV99fT1q4c6dO8eOHbt58+by8vIndaALAAAAADgBxJ99QcBmsykUSmBg4OLFiy9cuMBkMjkcTn5+PjrDW1paumbNGnyrqUAgYLPZzD9pbW0lBAGGYQMGDBg0aFBYWNju3bsbGxtR85KTk/38/N54442LFy9WV1fz+fzS0tKysjIiQUVFxR9//GG7aeb06dODBg2aNGnS999/X1JS0tDQgI5XWa3WoKCgDRs2NDQ0OK+1e8bY9IYVL6W8vBy9OGrUqPj4+Hv37uEH8RmNxtbW1n379r3xxhs0Gi08PHzjxo0PHz7k8/n4ABt67/Tp03NycjAMI4WP+e2331JSUurq6trb20UiEZPJ3L179z/+8Y/Zs2cvX748KSmppaUFb3yP19pW/E2bNg11HjqdPmbMmDVr1jAYDLsbkAEAAADgiQPiz74gOHTokK+v74wZMy5fvtzR0WEymfC9tOg8o1gsnjZtWmZmplKpJDai2p5mu2PHjoEDB+KjQSwWiyTjKBTK6NGjd+/e3dTUZDQazWazXq9nMBhEAoFAcOzYMds6xsXFjRgx4vPPP2ez2XieJJEUEBCwcuXKmpoa12vttjEEJMUzbty4I0eO4Ovw8FswDGtoaCgoKMjIyEhJSSkuLtbr9US72TXSYDCQ5KZOp5NKpWKxuLGxUSAQcLncvLy84uLiqqoqgUCAYViXI3/u1dpsNpPEH5fLJf7PYDCGDx++cuXKBw8e2N1WDAAAAAB/BUD82R/5o1AoQUFBcXFxPB4PndTD96sSBAcH7927lzQTiqan0+k+Pj6jRo1avXo1PhrU3XbAMOzLL7/k8/mk2U8KhTJ+/PgTJ050dHTY3RHi7+//0UcfVVdXO6m128Y4utFunD9SB5nNZpPJZDQanW+DJYzs7OyUSqWOksnlcpFI9OjRo7a2NoPBgLaSx2ttK/5QFApFaGhot/a1AAAAAEDvA+LPofgLDg7ev39/W1ubk4AjI0aMWLt2bX19PRpsj/i2qKiISqUGBQV9+OGHOTk5arXadumeK6xataq2ttZW/E2aNOnXX38lDrTtBfFHGNMT8edioaiRAoGAw+E42TxhNBp5PF55eblcLidGED1ea+fiz2q1FhQUfPvtt8S8MwAAAAD8Belju33RTOLi4saOHXv48GF8T4OjZBiGUanUyMhI5+KPlAOFQgkJCTl9+jRpzImU7Omnn37//ferqqpsN6Xy+Xx81WBMTExWVpZcLrc7PucKH3zwQVVVla34mzJlyu3bt+1uX7V6Tfzhxrgt/kg3YhjW0tKSn5+fmpr69ddf2zXSarUaDAY2m71169a8vDx0UzCJnJycK1euEEOhHq+1XfGnUCjQ6iQmJt65c4c0QgwAAAAAfx08I/5qa2vXr18/e/bsiP8mMjJy8eLFdDqdkD49L4v4f0ZGxqhRoxISEoiAIHaT8fn8gQMH/r//9//Ky8udj/yh6urQoUPjxo07evSok1ErsVgcGBj48ccf4yNh6FI/pVJJoVCGDRv25ptvZmRk4MvFiBzQxW0DBgzw8/Oj0Wh4cxEQbfjaa69t2rSprq7OrvhzFLvE6rL4c8+Ynoz84Ugkkl27dgUGBtJotDfffHPVqlXfffedXSOJnKuqqlJSUlavXj1z5szs7OzHjx+T6iWRSGJjY/Pz8/GqebzWtuJPLBYPGzasoaGBuFJXV7d169a6ujoXz30BAAAAgF7GMyd86HQ6Ho9XVlbGtAHf5umpQw5IQ3r4rCtpWR4pWU1NzdChQ999910Oh+O6+GOxWCNHjty2bVtzc7Mj8cdgMJ5//vmvvvqqubkZj/ZMGLZ9+/YhQ4bMnDnz9OnTeCxANAe0NZKTk8PCwk6dOsVgMIhGKykpKSwsLCoqKikpYTKZNTU1tosFPSX+3DPG6gBScBMn4o9KpQYGBsbGxp4/f76kpKS2trajo4NkJDGuafkTqVTKYrHu3bt38uTJzZs3x8TEoCF1rFZrSEjIjz/+6DzATU+6gCT+EhIS5syZ88MPP6AZpqWl0el0dEQQAAAAAP46eEb8WZFzV0m4t8rNSSnoRwzDHj58yGaz8ZVehERA02RkZAwfPvzzzz/HR25cFH9Wq/Xbb7+NjY0tLi4m9ueSEuzYsQMXDejAntVqTU5O9vX1nTJlysGDBxsaGvAzZ1HQbblisTg0NPT8+fNSqZTY9CqTyYqKiv7444+KigoejyeVSkk7iK2eE3/uGeOgf8iHvOHiTyKRoIfn4sTFxYWFhaWmpuK/DWx3+06ePDkrK4t0pohUKv3999+bm5slEklTU1NlZeWtW7fQu55//vl///vfuGT3eK1txR9ewfr6elK46U8++YTNZsPBbgAAAMBfEI+Jv96BNGHXJQqFgkqljh8/PjExUSwWOxEEeOakaCmFhYW//fYbi8VSq9W4hiO+wgcUFyxYkJ+fj77jMzIyKBTKiBEjVq5cef369UePHlUj8Hg8oVCo1WrRvQtKpbKoqKioqEir1ZpMJr1er1artVotj8fLzc2l0+k5OTm2oUM8Iv6sVqvJZHLDGEcNTorJfOrUqT179ojF4vb2do1Gg34lFovPnTt36dIlhUJhKw2tViuNRqPT6UqlkjSaWFVVVVFRgR/ji0N8hY/Xbt++HV8J4PFa24q/adOmPXz40GAwtLW1ocXl5uYeP37cdjUqAAAAADxx+pj4s1qtGIa5rv8OHjzo5+c3f/78goICXEM43+2r0WhcOZVBLBYPGjRo4sSJiYmJ6FEQXbJq1aqjR48KBAK5XO7isFBdXR2+gcBL4s9isSgUiu4a4ygBHiSPdFEqlZ45c6aoqKhbcY8TExNTU1PlcrlcLnciNwkwDFu3bt3EiRPPnDmDB1vxeK1txR+xi9xoNPL5fOLHA4Zh7777bmFhIRzyAQAAAPzV6HviD5+S61INKBQKfOHdK6+8cvjwYSIUn3PxZzabBQKBUCh0kjODwfD19Q0JCVm/fn1lZWW33u6jR49etWoVj8fT6/XNzc1dLgsrKyvbsmULj8fz0rQv/hHDsO4a4yiNxWKRyWSki+3t7TNnzjx69Ghraytx8K4t9fX1Dx48ID5mZWUdOXJEIpEYjcbKysrm5mYntimVyh07dgQFBa1YsYLJZNo90bjntXYi/qxWq0wmQz2Hy+Xu3bsXwr4AAAAAfzX6nvizWq0YhrFYrOLi4pqaGtKZZmKxuKamJiMjY9CgQUFBQa+//vqPP/5YW1tLDMmQBEF4eDgpzp/RaKyvr8/JyeFwOOibXiwWMxiMdevW+fv7v/LKK9u3by8tLdXpdN16tQcGBi5fvhwXZCqV6t69e/n5+VwuF7VKoVDw+fybN2/u2rUrLi6OOCiMpO18fHxIxpMSoGU5r7XFYumuMY7AY/JVVFQQuzcUCgWLxQoODt69e3dLS4tIJKqoqODz+YRoViqVlZWVSUlJNBotLS2NyKqlpWXDhg34ybkajSYnJ+fWrVtVVVVoqBelUsnj8TIzM/38/MaOHbt06dLs7GyFQmFX6Pe81rbijwghZLVaTSYTh8NB1W1mZiaEfQEAAAD+avRJ8We1WjEMq66uPnfu3CeffDJjxoyJEyeGhoa+8MILwcHBL7300sSJE2fNmvX5559fvXq1paUFXcmn0Whu3bq1ZMkSPJzHsmXLGAwGKXqw0WgUCAQ3b96Mj4+fO3fu5MmTQ0JCxo8fT6PRXn311Q8//DAlJYXH4+HHiJnNZi6Xu2LFiqioqIiueP3117/55pumpiZ854dGo2EymXv27HnnnXemT58+YcKEsWPHhoaGTpkyZfHixT/88ENZWRkx4WuxWORyOZ1OX7x4sV3jceF14MCB6OjoyMhIoixcPDmvdXeNcd41bDY7ISHh9ddfp9FoL7300uTJk+fNm5ecnIwP4zU2NiYnJy9ZsmTq1KmhoaGhoaHh4eELFy5MTEzMyck5duzYggULIiMjZ82atW7dOly8WiwWtVrNZDKPHDny3nvvRURE0Gg0vFMmTJjwyiuvLFq0aN++fQwGA19B6GJfu9EFYrH41KlT8+fPj4yMjIqKWrFiBZfLJUpUqVTZ2dlLly6NioqKiopauHBhSkqKNyKcAwAAAIDb9FXxZ7VaTSaTTCarrq7Oz8+/dOnSuXPnDhw4sG/fvrNnz16+fLmgoKC2tlalUpFG5vCzwh4/foxH9OBwOEql0nb0DhdMTU1NDAbj0qVLycnJx44do9PphYWF1dXVUqkUXS6m1Wq5XK5tmBtbKioqGhoa0MEnDMMEAgGbzc7NzU1PT09KSjp//vzVq1fLy8tFIhFxTC1RZbFYXFlZ6ch4fCqTxWKRynKl1t01xhF4Pnw+/+HDh3Q6PSUl5dq1a6WlpUKhEFfhJpOpvb2dxWJlZWWdO3fu7Nmz2dnZFRUVYrFYp9O1tbURFayqqiJ2ulgsFoPBIJFIHj9+fP/+/YyMjJMnTx47diw9Pf3u3bssFsvWQm/UGv9hwGaz8Ty5XC46sGc2mxUKBYfDwb9lsVgtLS1ODiYBAAAAgN6nD4s/65/xZQwGg1qtlsvlbW1tIpFILpfjm3MdTcjio25EJBrn+RuNRpVKJZPJOjo6VCoVHs/P9i5HkW7sxr5xVAulUimRSHD70cCB3TIetYQUodCVWnfLGCfgmeBNp9FoSGsW8V3bWq0W38+h1WqJBM7txL/CMEypVEql0vb2dqVSiZ//615zuVFrRy3segIAAAAAeIL0bfFHggik56WcPZ6t3YJ6oRQX8YgxXWbidine62uP5wkAAAAAfx3+VuIPAAAAAAAAcA6IPwAAAAAAgH4EiD8AAAAAAIB+BIg/AAAAAACAfgSIPwAAAAAAgH4EiD8AAAAAAIB+BIg/AAAAAACAfgSIPwAAAAAAgH4EiD8AAAAAAIB+BIg/AAAAAACAfgSIPwAAAAAAgH5E3xN/FovF3B36+VGtnZ2dSqVSo9GYTKYnZQPaZb12RDJRqAUBXAIAAAAA+p746y48Hk+n03kqN1xAdHZ2PhEB0d3S9Xr9xYsXL126VFBQIJfLXbfZS9UsKyvzbHd0CZPJ5HA46BUWi9Xc3IxhWK/ZAAAAAAB/Kf7+4m/9+vW1tbUeETF4JrW1tU9EPXS3dKPROGnSpJdffnnhwoVnzpyRSCQuNoIHq0kqcfbs2R7sDleIjIxctmwZeiU6OvrAgQMCgQDG/wAAAID+yd9f/M2bN6+ysrKHb3p80hD//+bNmy9duiSTyXpNPbhX+oEDB3x9fceNG7dlyxYWi2UwGLxUkPMM0Y9+fn4e6Q7X8fHxCQ8PR6/8z//8z6ZNmxoaGkD8AQAAAP2Tv7n4Y7PZPVcbpHvDw8OPHj3a3t7ea8vX3Cg9Nzf36aefHjNmzJo1axgMhiszrd6oJunep5566u233+5N8UehUKZMmYJeCQoK2rhxI4g/AAAAoN/Sl8SfxWKpra1dv3797NmzI+yRlJSETlPy+Xx/f/8PP/ywurq6J296o9GIfhw3blxSUlKvib9ulW6xWKRSaUpKymuvvTZx4sTPPvvs4cOHGo3GFVO9Uc2/iPi7evXqr7/+il8ZPXr05s2bGxsbQfwBAAAA/ZO+JP6sVqtOp+PxeGVlZcz/prS0tLCwsLOzk0ipUCh8fX2nTZt26tSpjo4OR1LJFttker0e/YirIolEYjab7eZmN3NXSrdbZRdLJ/KUSqVZWVn79u07fPgwg8FQqVR2U/awINR+dEetbRr0Iyr+XKx+DxPg4u/mzZsajcZqtXZ0dEyZMiUhIaG1tRVN70pdAAAAAODvgWfEn9ls1mq1Snuo1WqDweDBV6nFXqgXo9GIKj8Mw3bu3PnSSy/t2LGDx+PZRjkhvd0NBoNOp5PL5TKZzGg0ogLOiSUikUij0eC7YtHrCoWCiCfS2dmp1+slEgm65I4QGfjHzs5ODMPUarVGo0GzcrF0UrZoGqPRiGGYSqVSKpUkI1F6XpDJZLJbkF3xp1ariesmk0mn00mlUrzlHdkgEAgkEomTBEKhUCaT2XY0Lv6IcT4mk/nqq68mJydLpVL8iut1AQAAAIC/B54Rf6esaxz93/TwcAAAIABJREFUu379ek1NjVf3xuLiD72SnJw8atSouLi4srKybhUtFApZLJZSqcQFgfPYeImJicXFxRqNRqlUotclEgn6saKi4uTJk83NzbiScKK0dDpdQ0MDYbArpWu1Wud54sjlch6Pp9fr7ab0XkGk9AkJCXb3nZhMpvr6eg6Ho9Vq7RaRkJBw6tQpdIsuKdn3339/+fJl2yFeXPzhTapWq1955ZV//etfJSUlrvwgcd5oAAAAANBH8YD4s1gsTsRfdHR0Wlqa9/bGWiwWkna5f//+M88889577+Xk5OCTfWjiLjPk8/lXrlxpbW3FR4CcpJw5c2ZKSkpHR4dIJEKvo0q0ubk5KCgoJiamqKjIFcGh0WhKS0txDeRK6cQIVpdUVFSUl5eT5nZxvFcQ6RbnBRUWFubm5qpUKttZ1zFjxsyfP5/NZhOjdKQEEyZMWL9+fV1dHWkYj0KhvPzyy0KhUC6XL1269IMPPvjll19c90YnjQYAAAAAfRSvi7/x48f/9NNP3tseQVJ+LBZr6NCh0dHR165dcx7WOCcnJy4uzsfHZ+PGjXl5eaguKSsrO3HihEAg0Gq1d+7cmTp1KnrjgAEDKBSKj49PSEjITz/9JJFIWltbSZnfu3dvyJAhVCqVSqUGBgauXLmSy+WixkgkkjNnzjz11FNBQUHHjx9vaWkhvmpubmYymRiG6fX6u3fvOi8dbVgMw+h0+sCBA/39/Z977rkTJ06gY5ACgeC7774jrXXD8V5BtmUplcrMzMz/+Z//GTFixM8//4wOmmIY9tFHHxUVFWEYRrrRx8cnMjKSyWQ6En8BAQHLly+vrq62FX9TpkzJzs6urKzMyMgoLCyUSqVo8Gq3Gw0AAAAA+iheF39e3RtrMpnQl71YLB48eHBERMTp06dFIpGTjQ47d+6kUqn+/v6TJk2aN29ebGxscnIymuDw4cPXr1/v6OgoLCz84IMP0K8GDx4cHBw8bdq0mJgYOp0uk8lI4o/NZg8ZMmTkyJE0Gi0sLCwqKurYsWP4tCmORCKhUqkBAQGzZs1au3ZtfHz8smXLBAIBkeDOnTsCgUCv1zMYjC5LV6vVIpFIrVYfPnx40KBBwcHBS5YsiY+P37Zt24ULF9B7Fy1ahA6eERgMBi8VROp0hULh4+Pz9NNPT5kyZcWKFfHx8atXr0YngvGtKq2trSQjqVRqRESEE/Hn7+//0UcfORJ/t2/fViqVcrkcl5UWi0Wj0fSw0QAAAACgj9KHxR9J+WEYtv7/s3fmcU0d6/83waXiRpXWpWAVRKNUtIBrb/1abetStV5ra7/WbtdWRavf6pW2WhWt2qutiFipS4oLXCSUqhXcsMomEpYACRggAQIBQnIC2RM42X9/zK/nNT2BQ4BgBef96h9yzsyZZ54ZOh9meWbLFgaD8f3331dVVVHsY+PxeDQazcPDY8WKFZcuXQI3gGVkZMCrt/n5+Rs2bCgpKVEoFIWFhXD2MWPGhIaG3rt3r7i4GMMwk8lEEn9MJnPcuHFffvkli8WKiYn56aefSOqByWS6u7vPnz//8uXL5eXlYrE4Pz+/oKCASFBUVPTw4cOWlhaNRuNM6UeOHJk/fz6DwQgICNi6deuDBw/EYjGYQYTzBgYGpqamOq69Wq3WbiqI1Ojx8fFAnUdFRfF4PLFYXFZWBs96CoXCxYsXZ2ZmklZauyj+UlJS4A/abDaJRNJFpyEQCAQC0UPpqeIPHPKFn+zbt2/s2LHbt28vLi52PFUAlx4eHt6/f/9Zs2aBIwJAROI43tjYSKTBMGz69OkJCQkajQaetLPb7ePHj4+MjMQwjAgLQhJ/J0+eXL16dXZ2tkajUavVGIaRDg3QaLQXXnjhwIEDNTU1JpPJarWCST4igUQiiYqKAk4jxWcmlW6323EcF4lEWVlZ8fHx0dHRubm5LS0twD+kw6qOMgimOwoiNXpISMjIkSP//e9/CwQCcKraYrGo1WoigVqtZjAYFy5cUCqVcEbXij8XOg2BQCAQiB5HjxR/QDTAT+Lj45977rkPP/zw4cOH7d5mQaPRPD09Q0JChEIhrBVIIs/b2/vw4cMNDQ2OqgiukaP4Gzdu3IkTJ4i7dDtRcRzHd+7cKRaLbTZbq+H3SP60Wq1ms9lkMlGf26XWMd1RkOPZWwaDkZiYqNPp4MrCaYDb4UVwezeIv07UhSINAoFAIBA9iB4p/kjKj8vlDhkyZOnSpTdv3gRnRamz02g0b2/vo0ePymQykrKBk40YMWLTpk1VVVUdFX9Tpky5du0afNC4E3Vfv359RUWFk+LPye93Xfx1tCBSejqdHhgYmJWVBestktuff/75L7/8srq62jFjTk4O0fRdF38ucRoCgUAgED2Onnfal6T8xGLxwIED586dGxMTQ0y2UUOj0Xx9fc+dO6dQKEgVgX8cMmTIu+++W1ZW1lHxN23atPT0dFJUZ6fr9/957733ysrKwIowRemOH8dxvK6uLiMjIyYmZteuXfCrLoq/ThTkeGh35syZ+fn5pJDRcJpnn30WCF/4IY1GCwgIuH//PjFN2EXx5yqnIRAIBALR43CN+Gvryt3g4OAVK1awWCzqqCvOAwfpsP95h9vUqVOPHz8uFosp1u9gTRAeHj5+/PhTp05RTGthGObh4fHxxx8LhcKOir/AwMC8vDzSRRfwj3369HF3d2cwGMBFBITfXnnllW3btoGodc5MyAHkcnlYWJiHhweDwXjttdfWr19/6NAhOEHXZ/46WhApb3h4eGBgIJvNhluK5HZPT8+tW7eKRCI4o6OG6/rMX0fr0mp2BAKBQCB6HK654aOtK3c5HA44K0q9rcpJSJvxwR1u48eP37VrV1lZGcXdX/a/ij8ulzt69Ojdu3fX1ta2Jf7YbPaoUaO++eab2tpaalXkKP5Iu9PsDpGomUzmxIkTz549y2azCUfl5eVlZ2fn5OTk5eVxOByBQABEJ2lLHIUmAzEFV65cefHixby8vIqKiqamJjgBCHrSlo7pjoJIedls9uTJk0lr4qSmGTNmTFhYGMmlISEhJONdJf666DQEAoFAIHocrhF/9jau3CXOw7rq+/ATJpP5/PPP/+tf/yKOatrahpT3u+++W7lyZW5uLnHrBinB3r17gT5ramoiyUqgiuRyOcjiKP5mzZpVUFDgeM0u8W8Mw/z8/C5evKhQKIgTpkqlMicn5+HDh0VFRUKhEMQitjtEsYZLdzxLO3HixJiYGKC2HQ+u+vv7JyUlkc61EHRHQY6rqz/88ENYWFhNTQ1x2R2cJj4+3sfHB5x0hh0YHx8/efLkq1evAtXo2Kk6Lf666DQEAoFAIHocLhN/3U2no+xWVVWpVCpwrhN+np2dffPmTS6Xq9PpQNgR4pVAIBg0aNCSJUtAwDlSWJmzZ88ePHgQw7DGxka9Xm+xWEjib8GCBTwej6ROzGYzvAtQo9Hk5OTk5OQYDAaz2dzS0qLT6QwGg1AoTEtLY7FYxN101KWTYlxfuHAhMTFRrVY7Kja73c5gMFgsllarbdVR3VGQ4yscx+/fv5+QkFBXVwfC3BCv1Gp1v379Zs6cefPmTYPBQJrlvX79+uHDh0EER8fO4Lz4I/0l0EWnIRAIBALR4+gx4q/TbNu2LSUlRavV6vV6Z0L1YhjWr1+/yZMnR0RENDQ0AEnkOG+kUCh++eWX3NxcnU5HEn9vvvlmcXExSUbYbDa1Wu3k8ndlZWVKSgqYbaIoPScnp924NjARERExMTFwXD2Y7ijIceaPIteePXtGjhy5detWoVBosViofUV626GZP+odAm3VxfksCAQCgUA8yfR+8Td16tQzZ840NTVZLBaJRNLQ0ECRmM1m9+/f39fXd8uWLcXFxUAl2Gw2Usxhu93e2Ng4e/bsU6dOYRjmjPiz2+04jtfW1rYrIwoKCnbs2AEEULul19fXU0xKVVVVZWZmEj8mJSVFRka2dSb6MRQUFhbWqv7DcZzJZA4ePHjhwoW3b98mpjzhrYEwRqPx2LFj8JMOiT+j0egqpyEQCAQC0ePo/eLP19eXiDVjMpmqqqpSU1P5fD6s2DAMY7PZmzdvHjp06Msvv7xnz578/Hxirstms0kkkqKiIuIogFqt5nK53t7eBw4cqK+vJ4m/RYsWtSr+bDabVqu9d+9eRkZGaWmpRqMhXqnVarFYfOvWrbCwsJCQEDab7WTpdXV1Uqm0qKhILBYTukqj0RQXF588eZLBYMTGxhKl1NXVffHFF1VVVW2JP5cXRJJiw4cPX758eXV1NaEy1Wo1m812c3N79tlnFyxYwGQy4UuZ1Wq1QCCoq6sjShSLxTdu3BgyZMiUKVPgL3t4eHzwwQeO4s/NzS0gIIAk/qxWq0wmc4nTEAgEAoHocfQY8afX62/fvr1q1So4JEq7OMaaMZlMEonk1q1boaGhCxYs8Pf39/X19fHxYTAYM2fOfP/996Ojo4VCIeleWhzHeTze/v37582bx2AwJkyY4O/vv2jRIiaTKZfLMQw7e/bs4sWLg4OD586du2XLFhCf2bEWNptNr9dzOJyDBw8uXbo0MDBw0qRJ48aN8/Pzmzp16ooVK3788ceCggLSUQnq0k0mU3V1NZPJXLVq1bRp0/z8/Pz8/AICAt56662IiIjU1NSoqKglS5YEBwfPmTNn8+bNjgqp+wqyWCywcxYuXHj48OGHDx9euHBh7dq1wcHBfn5+kyZNCg4O/uCDD3777beGhgZS/GeZTPbrr7+uX79+9uzZkyZNmjBhwvTp01esWPHDDz88ePDg0qVLy5cvDw4Onjdv3rfffltTUwPmC4muEhwcvGbNGjabTbrxz4VOQyAQCASiZ9FjxJ/FYlEoFI8ePXKMJkONY6wZoA9qamrYbHZiYiKTyYyKimKxWNnZ2eXl5QqFwnG3mc1mw3FcLBY/ePCAxWJFR0dfu3YtPz+/oaHBZDIBQcnj8TgcTkFBgWNoQMdPgfRpaWlxcXEnT568ePHi1atXCwsLpVIpSXe2W7rdbjebzY2NjVwuNykp6cKFC+fPn09OTi4qKsIwrLm5WSaTFRcXA2+UlZXp9fq2JrG6oyDYOVwuVywWGwwGhUJRWlr6xx9/XLp06fLly2lpaWAq1FFggct/hULhgwcPLl++HB0dfevWLR6PJ5VKDQYDhmGgxKKiIpFIBKb3SF2Fz+e3+mVXOQ2BQCAQiJ5FjxF/9j8DfLQaUIaCtmLNAF2i1WqVSmVTU5NWqzWbzdSBaaxWK9guplQqwTlf+PYLuERn6gK+ptFo5HK5SqXS6XTAgE6Ubv8zjrTBYFCpVCqVCpyWJSIREuY5Y5vLC3J0DnjS0tKiVqs1Go3RaKSeV7NarSaTSaPRKJXK5uZmZ0p0psoudBoCgUAgED2FniT+uglqwddWFtca4Nr0rjLvsRXkPN1XIlJ4CAQCgXhKQOIPgUAgEAgE4ikCiT8EAoFAIBCIpwgk/hAIBAKBQCCeIpD4QyAQCAQCgXiKQOIPgUAgEAgE4ikCiT8EAoFAIBCIpwgk/hAIBAKBQCCeIpD4QyAQCAQCgXiKQOIPgUAgEAgE4ikCiT8EAoFAIBCIp4ieLf7AzWxms1mv12u1WoPB0O79vD2I3nG9bEdvPSZyPQl1f0LM6CZ6d+0QCAQC0RY9VfyBQctisRBPLBZLc3OzVquVSqVVVVUqlcpsNv+NFjoPURd4AIarZrfb+Xy+RqOxWq2P3TqXUVBQIBQKm5ub2035hNT9CTGjm+jdtUMgEAgEBT1S/LU7SyESiWJiYkpKSjQaDWmQe9IAdamoqKitrcVxnHiu1+vhZGvWrGGz2Uaj8XHb1wVIzTR37twtW7ZUVFS023xPSN2fEDO6id5dOwQCgUBQ0PPEn5PrUw0NDf/6179+//13hULxZC5pwcvT27dvT0xMVCqVxBONRgMnDggISElJaWlpedxWdgGS293d3RctWlRcXNxuczwhdX9CzOgmenftEAgEAkFBzxN/znP16tV//vOf9+7dMxgMf7ctZEgCKCAg4NSpU42NjbD4i4uLYzAYdDqdTqf3xLGZVMdnnnnmzTff7IT4mzp16t8l/np6E1DQu2uHQCAQCAp6mPiDdYNarU5ISPj666/nzJnzv//7vywWKzc3F163EovFo0eP3rp1a2Vl5ZO2mclkMsE/jh8//uTJk7D40+l0ycnJixcvZjAYDAZj+fLlWVlZ8Lrwk09PF3+9oAko6N21QyAQCAQFPUz8wYSEhIwePfqLL764fft2aWmpSCQSCoUNDQ1wmv79+8+ZMyc9PR0e1Wx/4vik1ZPC1G+pE7eVniRlgPiTy+WESDWZTNXV1cnJyXFxcXFxcTdu3GhoaHBm/2K7tXNmEdwxS+dywW+7SfwRZYEjq22Z6kxFSMZ3tAm64jFq40mJ2yqR2h7S2053MAQCgUD0dFwj/qxWq8Fg0LSGTqczGo3ODITtQvpI3759AwMDb926pdPpiLHTaDSWl5d/++23EyZMGDZs2LBhwwIDA+Pi4tRqNSm7TCbT6/VwkAuz2WwwGKRSqcFgACIMHjVNJpNOp8MwjHjraB78NYvFguO4TqfT6/XwmErtCqlUCqwiFSESifR6vfNulEqlzc3NsP3gNLRCoVAoFKR5R1It4FKMRmNzc7NKpVIqlSaTqS0DSAUZDAaJRKLVauE0Lhd/wOHwE7PZjOO4VquFD/rAxZlMJqLd2ypdr9c3NDQolUrS6QeKJiA5DZih0WgoCnLSeEdc1W+72MEQCAQC0XNxjfg7a9/Q1n/Xr18XCAQuWU4iDbECgWDKlCnx8fFyuZwI72ez2fR6fXp6+vbt29euXbt27dqtW7cmJSU5ir+HDx+2OjDr9fqUlJS2jj3K5fL79+83NTWR8lKMms3NzSKRiPAAdQCaiIiI3Nxcg8FA8tjPP/9cWVnpfPCazMzMVgWE2WwuLy/n8/lAGjr5Nbvd3tDQwOVyW40G0up3zGZzaWkp/MSF4q/dL6hUKqFQ2NLSAibwCJvNZnN4eHhGRgZJmMJCKiws7OjRo7du3ZJKpXCaVpuA2hK1Wl1ZWUlydYeMd0zvqn7bxQ6GQCAQiJ6LC8SfzWajEH8LFy6MjY2Fz7F2pSDHwUkkEpWXl+fn59fU1DQ1NeE4bjabNRoNeF5eXl5ZWdnU1ATUIZyRIqoFdcCLO3fuXLlyBa5Ru1XT6/X5+fkGg8Fms1Hr4NmzZ0dHRzc1NZHUycKFC0mL1yScr53dbk9NTc3KytLpdM5XwW63i8XiK1eu1NfXOykRSDa4Svw52ZGKiooKCwtbWlrMZjMcXDAyMjI0NFQkErX6HT6f7+XlNXv2bCaTWV1dDb9ybAJnLJHL5Ww2m5hU66jxjllc1W872sEQCAQC0WvodvHn4+Pz008/wUcZukJb65VGo7G+vr6iouL+/ft8Pl8ikej1erPZTCwH21sbd2traw8dOvTcc8/t3LlTLpeT3kokkgMHDnh4ePz73/9ubGwkntfV1a1atSozM9NxbJbL5b/88sszzzzj6en5888/19XVwWVxOBwcx1taWu7evTtt2jS4rD59+tBoNDc3N19f359++kkul6vVajhBu4cxHWun0+mSkpJeeOGFYcOGxcTEwIpKq9V+8skneXl5rQ72qampISEhbm5uW7duJQmCgoKC06dPSyQSYnmReKXRaJhMppub26BBg2JjY0nawt4N4g/HcRaL1bdv36FDh44cOfL06dNwI0okkkOHDtXX11utVp1ORzxPS0t79dVXMzMzCakE27N3794BAwbMnTv37t27MpkMNoOiCbRabUJCgpubm7u7+/bt2/Py8uC3+fn5hYWFoLiOGt/qdr2u91ubzYZCvSAQCMRTS7eLP8dzrF3BarVSXxFhNBprampSU1Nv3LghEAi0Wi2xzkUyQCwWDxky5Pnnn3/llVc+++yzP/74A35bW1s7bNgwT0/POXPmfPbZZ1lZWcQrHMfHjx9/5MgRqVRKUn50On3YsGFz5szZtGlTaGjomjVrJBIJkSAlJUUikbS0tLDZ7Pfeew8ubsCAAd7e3tOnT1++fDmLxVIqlSTx1+6JV1LtcBwfNGiQh4eHn5/fsmXLPv/883fffReeGUpOTj5y5AjQRnDGffv20en0oUOHTpkyZdGiRStXrmQymXCC48ePX79+naTtcByn0Wj9+vXz9vZeunTpl19+uXXr1u6Y+QPL+lKpVKfTHT9+HJS4atWq0NDQ3bt3X7p0Cc64bNkyHo9nsVh0Oh2xCI5hmI+PDzheQ/qrQKPR0Gg0T0/PzZs3C4VClUrVlhkwWq2WTqcDS954442PPvpo9erVPB6PSNDU1HTixAkMwzphvOPFa67qt0/IkWoEAoFAPH56mPiz2+0mk6mpqandUaq4uHjjxo2///67VCoFy5QkA86dOzdkyJClS5devXpVIBAIhULS28GDB7/55pu//vqrQCCoqKiA3w4fPnzjxo2VlZXwN5lMpru7+/z58y9fvlxeXi4Wi/Pz8wsKCogERUVFDx8+bGlp0Wg0hYWF8AfHjBkTGhp679694uJiDMPAyjWcoKPiLykpqV+/fhMnTty/fz+bza6oqODxePBRaKFQuGjRovT0dFj88Xg8Go3m4eGxYsWKS5cucTgcPp+fkZEB737Lz8/fsGEDn8+HS0xOTqbT6WPGjNm2bVtmZmZ1dXVVVRVpUspV4k8ikRw5cmT+/PkMBiMgIGDr1q0PHjwQi8VgbhXOGBgYmJqaiuM4OINCPB82bNi6dev4fD5pWySbzXZzc/P394+JiaHW33AVWCwWnU738vLasWNHWlpaeXl5SUlJbm6uXq8vLi5OTEzcvXv35s2bKyoqLBZLJ4zvjn5rtVqR+EMgEIinlp4n/ux2O47j5eXlFRUVjmteMI8ePXr99dfPnz/f0NDgOINCp9P9/PzOnj0LAqyQdEBISMj48eNPnTollUod3wL1IBAI4G/SaLQXXnjhwIEDNTU14JABmOQjEkgkkqioKOAK0vzl+PHjIyMjMQwj7Oyi+NuzZ8+IESM+++yzoqIicNrabDbDakatVk+cOPHMmTOw+AsPD+/fv/+sWbN+++03sFHSarXiOA6vHmIYNn369ISEBLjETZs2DRw48PXXX09NTQXnG0BG2CRXLfviOC4SibKysuLj46Ojo3Nzc1taWsD5aFIzERnBlBvxnMViBQUF3bhxA+zCJJ6HhIQMHjx45cqVhYWFJpOJWoPCucDlJZmZmc3NzcCM+vr6yMjIZcuWvf322xs3bjx9+rRYLAYHwDthPPzcJf0WiT8EAoF4mumR4s9ut5vN5sbGxvz8/IcPHz569Ii0Qkfw22+/vfHGG8nJyfDhBkC/fv3mzp3LZrNbnRd0c3MLCgrKyMggbdUCDB06dO3ateXl5R2yGcfxnTt3isVim83Wapw/0g0fcIKOij8ajTZx4sTY2FhY8JHWYceMGbNv3z5SLk9Pz5CQEKFQCItC0hUp3t7ehw8fJmUcNWrU119/XVNTQ2QkLSi78LSv1Wo1m80mk4n66Amc0Wg0Eom5XK6Xl9fBgwclEglhDFi1Hzt27H/+858OLYzSaLSRI0fu3LmzpqYGDrAilUpLSkr4fH5lZaVMJiPm8DpqfHf0WyT+EAgE4mmm54k/IqSL1Wo1mUxKpbKmpqagoKCwsFAoFJKGNLFYPGrUqB07dlRXV5O0yIABA15//XUej9fqcZABAwYsWLCAy+W2+rZz4s9ut69fv76iouIxiD86nT5t2rT09HRY8JE8MGLEiM2bN8NPaDSat7f30aNHZTIZ/EHHjJs2bSJlBBNOcBVIJj3OUC+OGeFz1mBDJJjhIz6VnJwMQoLfvXsXTF46L/7Gjh37448/kpxm+yudNt6xZ3a93yLxh0AgEE8zPem0LwglLZPJ6urqqqqqqqurQThcm80GNvU3NDSUlpaSDmn279//tdde43A4pImWgQMHLl26tKSkpNVhkvotGETLyso6WoX33nuvrKwMrAjDz7tD/AUGBubk5FDEl/bw8Pjoo4/gJzQazdfX99y5cwqFguLjQ4YMeffdd0kZ/fz8Lly4AE/BdpP4czzaUldXl5GRERMTs2vXLoqMsA5mMpkvvfQSfCzDcdazLTMcJ1nHjRt34sQJ4gQJBZ0wvkM905l+i8QfAoFAPOW4RvxVVFRs2bJl7ty5QX8lODh4xYoVLBZLpVJ1XfzBX4iLi9uxY8e9e/fgKB5gOhB+Yv9zDgxM58DPhwwZAqRYq8Mk9VtC/MHSqk+fPu7u7gwGA1ScgPDGK6+8sm3bNrDdvrvFX3h4uOPMH5wGw7Dhw4d//vnncILw8HDHCTzHjB4eHh9//DEspvfs2ePj43PmzJmmpqbHMPMHkMvlYWFhHh4eDAbjtddeW79+/aFDhygyWiwWwmaBQDB69Oiamhrwo1AodHNzYzAYFy5cUCqV7ZoBVyE8PLzVmT9wpYrRaHTcb9oh4zvUM53pt0j8IRAIxFOOa274aG5uFgqFBQUFHAeI46tdLwVefJTL5X5+fnv27HFcz4UHPBCCxN/f//r16yRRSAyE1MMk9Vu4Xkwmc+LEiWfPnmWz2UT18/LysrOzc3Jy8vLyOByOQCAAGpR0GMLl4o/NZk+aNCk+Ph7+DpyGy+WOHDnyq6++gr/J5XJHjx69e/fu2tratsQfm80eNWrUN998Qwoc4+3t/f333zc0NDw28Uen0z08PFauXHnx4sW8vLyKioqmpiZSxjt37sBThrDN+/fvJ35ksViDBg1atmwZPEPspPhLTk4eNWrUrl27YKeBMxzgXrXa2tqqqirS15w3vnM9E4k/BAKBQLSFa8Sf/c9ZN0dIG566WAT8o0ajuX//PpfLValUREGk4rhcrpubW2Bg4P3790kDm0sGUVhMYBjm5+d38eJFhUJBnN9UKpU5OTkPHz4sKioSCoUKhQLndLLbAAAgAElEQVRMFpLUMBB/4PwmUTs4QSfi/B05cmTnzp0ikcjxvle73c5kMl988cXw8HBSxL7vvvtu5cqVubm5xI3MJG29d+9eoHFh/YrjuIeHx7p163g8HgjE7djuLhd/ISEhEydOjImJAX9dOB5u9ff3T0pKgk+rwG4njsLgOE6n0729vQ8ePAiLVyfFH47jQ4YMWb16dVFREXHNIGyJXq93jPzsvPFI/CEQCATCtbhM/D0GSGOqMxw7dszd3X358uU8Ho+kt1wyiJpMJlj/aTSanJycnJwcg8FgNptbWlp0Op3BYBAKhWlpaSwWKzU1FcQcAeqQyHj27NmDBw9iGNbY2KjX6zsxNjsqKhzH7969m5CQ0NDQAN9va7fbMQzr27dvUFDQ77//rtPpSPemZGdn37x5k8vlglfwlwUCwaBBg5YsWQIuioC/qdFoEhMTT548KRQKCeEI03XxB/7AgGtx4cKFxMREtVrd6tIqg8FgsViwum21C3G53P79+8+ePfvOnTvw3gBq8UfSkTdv3jx16pRQKNTr9SR/JiYmLl68mM1md854JP4QCAQC4Vp6kviz2+0gYK+TiQUCQd++fSdOnPjDDz+AsGfwW1cNomq12slF7crKypSUFDAR5bjtz263KxSKX375BcQH7vrMX1spcRzfu3fvc889FxISUl5ebrFY9Hq9M5e6YhjWr1+/yZMnR0REgNCJ1M1BcotLxF9b9/u1SkRERExMDClWs2NjMZnM4cOHb9iwAQTAa9cM8CPYzNeuDWKxePTo0Tt27BCJRNR377ZlPBJ/CAQCgXAtPUz8WSwWlUrleG+sI2KxuG/fvl5eXhs3biwoKHC8KcElg6jNZsNxvLa2lqQwHCkoKNixY4dQKARqyWazEQcLCBobG2fPnn3q1CkMw7p4vduePXtIozsAKL/BgwcvWLAgOTkZeNJqtUokEvj+D0fYbHb//v19fX23bNlSXFwMRJjValUqla1qX6PRePToUfiJS5Z9jUYjRetXVVVlZmYSPyYlJUVGRpIO4ZLUqlqtBkc9zp8/T2oRankE6t6qkwm4XO7QoUOXLFly+/ZtnU7XOeO76Y8WJP4QCATiqaWHiT+73W4ymSorK/Pz8/l8fn19PfwKx3GxWMxms3/55Zdhw4ZNmTJlw4YNGRkZer3ecQuah4fHBx980NYw6fxbm82m1Wrv3buXkZFRWloKj6lqtVosFt+6dSssLCwkJITNZhOrijabTSKRFBUVEdv81Wo1l8v19vY+cOCARCIhib+AgICOBnn28vLi8/mEoMEw7P79+25ubs8+++yCBQvOnTsHZu8Ir1ZVVaWmppK8imEYm83evHnz0KFDX3755T179uTn58Nroy0tLbm5udXV1cR5GpDliy++8Pb2hk0C12B0QvzBdbdarTKZrKioSCwWE7OVGo2muLj45MmTDAYjNjaWyFhXV/fFF19UVVWRDq/A+o/NZg8ePHj58uWOwYAozAAYjcaSkhIOh1NTUwMnBp0wLCxs5MiRb7zxxqVLl8DdLZ0zniT+XNJvHcVfux0MgUAgEL2Gnif+7Ha7yWSqr69PSUnZtWvXwoULp02bNmnSJB8fn7Fjx06YMGHy5MkzZ8784IMPTp8+XVxcDJSf/U+99cMPPyxcuDA4OHjevHnffvstcStDF9/q9XoOh3Pw4MGlS5cGBgZOmjRp3Lhxfn5+U6dOXbFixY8//lhQUEDavI/jOI/H279//7x58xgMxoQJE/z9/RctWsRkMuVyuU6nu3379qpVq0C8mDVr1rDZbIp1Q9IwT6fTAwICrly5cunSpXfeeWf69Ol+fn6TJk0KCgr64IMPfvvtt4aGBpLWMZlMEonk1q1boaGhCxYs8Pf39/X19fHxYTAYM2fOfP/996Ojo4VCIWkO1WazGQyG4uLio0ePLly4cMqUKb6+vgwG49VXX925c+cff/xx586d9957b8aMGXPnzt2yZQuIcU3dvnq9nqLuJpOpurqayWSuWrVq2rRpfn5+fn5+AQEBb731VkRERGpqalRU1JIlS4KDg+fMmbN582agdUg15XA4n3766axZs4KDg998880TJ06AWz2cN8P+Z+DoysrK2NjYtWvXzpw5k8Fg+Pj4+Pr6Tp48+R//+MeXX3558+ZNmUxGyM1OGA9uBHZtv7Vare3WDoFAIBC9lR4p/ux/Bnyura0tLCy8d+9efHx8VFTUsWPHzp8/n5iYmJGRUVZW1tjYSDqvAJZouVwuh8MpKioSiUTwVEdX3gIdIJFIeDxeWlpaXFzcyZMnL168ePXq1cLCQqlU6rjuDLKIxeIHDx6wWKzo6Ohr167l5+eD8xkWi0WhUDx69AiEjOHz+RqNhmKTmaP4CwoKys3NbWpqKi4uvn379sWLF+Pi4u7duwemJ1v9FNAENTU1bDY7MTGRyWRGRUWxWKzs7Ozy8nKFQtHW7kZwm1l+fv61a9fOnTuXkJCQk5NTU1Oj1+vVajWfz+dwOAUFBUKhkBRtsVXarTu43I/L5SYlJV24cOH8+fPJyclFRUUYhjU3N8tksuLiYpC3rKyMUP+wr/R6fXl5OQhOxOPxgM87agaRTKVSlZeXZ2dns1isqKgoJpP566+/Pnz4UCQS6XQ6UpZOGN8d/bajHQyBQCAQvYaeKv4A4PgnjuMajaapqQnDMJVKBTZXtXqCkshChKFx4VsigdFo1Gg0crkcGAPCf7RVBZBeq9UqlUq9Xg8uLCG+RpTY7mxZq+KPw+FYLBYQbVilUmk0GhzH2x3gwbkKYFJTU5NWqyUimFDnAmdHFAoFkQV2izO1gL9GnQsUZzAYVCqVSqUyGAyE65z0W7ut2aFP2Ww2s9ms1WqbmpqUSqVWqyX94dFF47uj33aogyEQCASi19CzxR+M7U/+bkP+Px21pIuWtyX+ujKX0zl/Pv4meHIa3d5xpz1RxiMQCATiaaD3iL+nnO4QfwgEAoFAIHofSPz1Ekjiz83NLTg4GIk/BAKBQCAQJJD46yXYbDalUhkbG7tw4UIGg8FgMFatWvXo0SMk/hAIBAKBQMAg8dd7wHFcIBBcv3798uXLly9fvnPnjkKh+LuNQiAQCAQC8WSBxF/vwWazGY1GnU6n0Wg0Gg04O/x3G4VAIBAIBOLJAok/BAKBQCAQiKcIJP4QCAQCgUAgniKQ+EMgEAgEAoF4ikDiD4FAIBAIBOIpAok/BAKBQCAQiKcIJP4QCAQCgUAgniJ6nvgj3UZPcTXqY77P3mq1Njc3a7VarVZrMBhAmBWLxaLX6zUajVarbWlpeTJDLlsslo6GhukmH3aUJ8SMpxZq/zvTOmazGfyC6HQ6o9EIshARi3Q6nclkIv3ytvpLjUAgEAjn6Xnij4DD4RQXF2MYZjab201ZWlpqMBjsdjtJ3/D5fI1G4xJNZjAYcBwH/5ZKpVKplDBMo9EkJSUJhUIiwZNDS0vL5cuXr1y5kp+fr9PpnMnSfT7sEE+IGT0IoJwsFotLZBO1/51pHZvNRiSrra3lcDgmkwn8qNVqExIS7t+/L5fLiTTEWwDxS41AIBCIDtGDxV9wcPCKFStYLJZKpSINZqQfZ8yYsW7dutLSUqvVqtfr4Vdr1qxhs9lGo7GLxthsNqDwwGhkNBqrq6vBUGc0GqdNm/bxxx9nZWW1tLR0sSDXYjQaGQxGQEDAe++9d+3aNbVa7Yws6CYfdpQnxIyeAmjZioqK2tpal/wRQu1/Z1rHZrPV19cDY4xGY25uLviVMZlML7/88pw5cw4cOCAWi4HlNpsNwzA4O/FL3fW6IBAIxFNFDxZ/bm5uPj4+P/30U2NjI7X469u3b3BwMIfDsVqtGo0GfhUQEJCSkuISTWY2m0tLS9PS0kjPIyMjJ06cePjw4Zqamiftyo3vv//+mWeeeemllw4fPiwUCkkzK23RfT7sEE+IGU8+8O6I7du3JyYmKpXKrk/+UfvfydbR6/XV1dWkh+fOnRsyZMj8+fN///13rVZL1KK+vh5ORvxSd7EiCAQC8bTRg8UfjUYbP378yZMn2xV/dDo9KCioVfE3depUFyoGg8GQmppaXl5OPMnNzX3uuec+/fTTgoKCJ21SKiUlxd3dfeLEifv27ePz+c6b160+dB6NRhMXF8dgMOh0Op1OR+KvVUi/CwEBAadOnXL8lekE1N3AydaxWq0ymUwmkxFP8vPz3d3dJ0+eHB4eXl9fT2g7R/FH/FJ3sSIIBALxtIHEnyuFi81ma2xsvHTp0uuvvz558mQGg+Hv779y5cobN24QExh/OzabTSqVHjt2LCgoKCAgIDQ0lMfjdWgd8AkRfzqdLjk5efHixQwGg8FgLF++PCsr6wncVfn3QprNbetXphNQdwPnWwdMmX/zzTczZswAiYOCgrZv315cXAwbj8QfAoFAuAok/toRLrbWoEhpNpslEklKSkp8fHxcXFxCQkJ6enpjYyPYZU+dt90iHBO39QXq7HK5PCEh4fvvvz99+nRxcXFzc3OHpECHfEiYRJzObrUsZ4wn1dFkMlVXVycnJ8fFxcXFxd24caOhoYFiYb1DTu50lnY/Re2Hjn6tXfNI7QJ+ZeRyOYVmcvLL1N2gQ63T3NxcWlp67dq1//73v//973+vXr3K4/FIhzlsToi/Vm3uaNdqKw0CgUD0Glwj/qxWq8Fg0LQGEcHBJQXBdLf4I40ERqOxublZpVIplUpS+Aknd/JJJBKZTEZSWoQaID6F47hOp2s38EpDQ4NSqYTzWq1WHMdVKpVMJmtpaWnV56TizGZzS0uLM8XBOOlDUBb8xGw24ziu1Wo1Gg1RHGynyWSSyWR6vZ5Cmuj1elB30jq1SCTS6/Vt1Rp+DswA0W3aKqjT7dLWp+AnrfqhQ1+DPwgaUa1WNzU1wT2T+pdOKpU6Vt/5Pm9vrxuQvux865hMJoPBoFKpdDodSdhRiD/SR2w2m06ng+Wj1WqVSqU6nY7C4fX19VKpVK1WP2l7cxEIBMK1uEb8nbVvaOu/69evCwSC7liM+7uWfRsaGrhcLhy3wskl3f379588ebK4uJjwBsXw3NzcLBKJKPyWnp7eltkYhmVmZoLpRvh5V4qDadeH7Wp9lUolFAqBQjWZTIQnzWZzeHh4RkYGyaWwWg0LCzt69OitW7ekUimc5ueff66srCTF/aG2RK1WV1ZWOk58uspRHfKDMx+kXuKUyWT5+flKpRK0O3UIpIiIiNzcXCdDpTj2eXt73YDkoq63DoX4I8lrs9mcnp4eFxdXWVkJ/4WQlZV1//59ktkETU1NYWFhx44du3//vlarRVOACASiF+MC8Wez2SjE38KFC2NjY11yupBEN4k/Z+wUi8VXrlypr683m802m42kQtrihRdeePXVV69evQqUTbsF6fX6/Px8g8FADH7wW+rzGdeuXYuNjYU909HiKKD2oZMNXVRUVFhY2NLSYjabm5ubieeRkZGhoaEikajV7/D5fC8vr9mzZzOZTNIp0YULF6anp8OawxlL5HI5m82GJ6Vc5aiO+qHdlM5sbktJSWGxWBiGgalKipSzZ8+Ojo5WKBROrnXCfR48oe4GJPne9dahEH/wHzk4jh87dmzBggWnT5+ur69Xq9XEq7S0tO3bt1dVVbVa9PXr1728vF555ZW4uDjH6FEIBALRm+h28ddWNJau8xhm/lJTU0NCQtzc3LZu3UoaugoKCk6fPi2RSCwWS319/f79+728vPr27ev2J3Q6ncViEem5XC6dTp88eTKLxSLNK8jl8l9++eWZZ57x9PT8+eef6+rqiFcg8i0o19GBCoXi5s2bvr6+zz777NWrV2HzKioqlixZkpWVBTRiJ4qjwEnxh+M4i8Xq27fv0KFDR44cefr0ablcTuSSSCSHDh0Cxznh4NJpaWmvvvpqZmYmoW5h4/fu3TtgwIC5c+fevXsXPiJqpwz1AiIGu7m5ubu7b9++PS8vD36bn59fWFjockd11A/t/oLA4i8nJ8fDw+PFF1/cu3dvY2Mj8Vyj0SxevDg5ORncKHP37t1p06bBH+nTpw+NRnNzc/P19W31F9OZPg8safe0L/y2663TlviDD4XgOB4WFubn5/fVV1+VlJTgOE5qtVdfffXBgwetdi06nT5gwIB58+bBCRAIBKJX0u3iz4WnC0l0t/jbt28fnU4fOnTolClTFi1atHLlSiaTCSc4fvz49evXtVothmFnz55dvHhxcHBw0J9cvXqVSIlhWJ8+fQYMGPDKK6/cuXMHHq7kcjmdTh82bNicOXM2bdoUGhq6Zs0aiURCJEhJSWloaHCcnsEwbODAgcOHD580adLbb7+9bdu2nJwc4i2O4+PHj4+IiJDL5SRB42RxrTvdbrdTjvo2m02v14PNVcePH+/Xr5+3t/eqVatCQ0N379596dIlOOOyZct4PJ7FYoF3YmEY5uPjAw4lkKY8NRoNjUbz9PTcvHmzUChUqVRtmQGj1WrpdDqw5I033vjoo49Wr17N4/GIBE1NTSdOnMAwzIWO6oQfqCf2SG9HjBjxzjvvHDt2LDo6+u7du83NzWVlZb/++uuWLVt8fX13794tFotbWlrYbPZ7770HZxwwYIC3t/f06dOXL1/OYrFIy77O93mbzdYh8df11rFarY7ir6qqCvbMvn37xo0bt3379sLCQhzHQSvAf1r4+vr+/PPPTU1NpIYTCoU0Gu25557bunVrW1ODCAQC0WtA4q/1MYnH49FoNA8PjxUrVly6dInD4fD5/IyMDHiFNz8/f8OGDXw+v7m5WSKR8Hg8zp/A8clwHO/Tp0+/fv0mTpx44MCB6upq2Dwmk+nu7j5//vzLly+Xl5eLxeL8/PyCggIiQVFR0cOHDx0PzZw7d65fv35Tpkz5/vvv8/LyRCIRPMlht9s9PT2/+OIL0vqp88VReJ5a/EkkkiNHjsyfPx/cHbJ169YHDx6IxWIwWwZnDAwMTE1NxXHcYrHAKmTYsGHr1q3j8/mkPYtsNtvNzc3f3z8mJkapVMIreo5mEM9ZLBadTvfy8tqxY0daWlp5eXlJSUlubq5ery8uLk5MTNy9e/fmzZsrKipc6KjO+YHC56Tdcjdv3oyOjq6srGxsbJRKpRwO58CBA//zP/8zd+7cDz744OTJk3V1dWazWaPRFBYWwhnHjBkTGhp67949cDUiXOUO9Xnw8bb8b2+vkxDPnW8dMMUOf3P69Onwby6LxfLy8tqwYQObzSY2ElgsFviPhEuXLn322WdCoZAkplkslpub25QpU2JjY0n9CoFAIHofSPy1PiaFh4f3799/1qxZv/32W1NTk9lsBmdp4SU2DMOmT5+ekJCg0Whs0H3zpLtT9+7d27dvXzAhweVySTKORqO98MILBw4cqKmpAUcfwIQNkUAikURFRTnWMSQkZMSIERs3buTxeOCbpIhuw4YN+/DDDwUCgUuKg2l3p79IJMrKyoqPj4+Ojs7NzW1paSE802pGMENDPGexWEFBQTdu3CDtqwsJCRk8ePDKlSsLCwtNJpOTTRkSEuLu7r5o0aLMzMzm5mZgRn19fWRk5LJly95+++2NGzeePn2auEbMVY7qhB/acrjdbjeZTCSh2dzcrFAoMAyrrq6WSCSlpaXp6em5ubllZWUSiQTMe4FkcK7x48dHRkaCiTTSdHJH+zyF+LY7Lf6cbx2z2UwSf6WlpcS/2Wz28OHDP/zww8zMTNIOTvhSOB6PN3fuXCC1Sc3t7u7+1ltvcTicdu8KRyAQiJ4OEn+tj7tgeTEkJIQ0SUBaJvP29j58+DBp+Q9OD2YUxowZ8/nnn4MJiY76AcfxnTt3isVi0lwFjUbz8fE5ffo0sYZF+vLQoUPXrl0LXzfSoeI6Lf7sdrvVajWbzSaTiXochTMajUYiMZfL9fLyOnjwoEQiIcwA67Bjx479z3/+I5VK2112JKDRaCNHjty5c2dNTQ3xNZPJJJVKS0pK+Hx+ZWWlTCbr6IF0ZxzVCT9QfEqhULT1VqVSgerIZDKj0Qh3lVbj/LX6+9jRPt9p8Ucq1MnWcVz2hVGr1X5+fsQRFvhVS0sLUQW1Wu3j4xMZGQlvh6ioqKDRaKNHj96zZ09dXR1a80UgEL0eJP7aHJO8vb2PHj0qk8naEnZ2u33EiBGbNm2CNwmRduXT6XRPT8/3338/NTVVp9M5ebKSxPr16ysqKhzF35QpU37//Xdizswl4o8oriviz8k6kmaDCPmF4/igQYPADB/xqeTk5P79+8+ZMwdsceuQ+Bs7duyPP/5IakqbA87YDNOuozrhB4pPSSQS6lv4TCaTUCgsLCxUqVTE5GKHxJ/zfb6ystJV4s+Z1rG3FuqFRFZW1nfffVdXV0cy2Gq1wkePDx8+/Mknn8DTmeA4zvTp069duwbPQCMQCERvpYed9iUtGI0bN+748eOkMw2kZDiO0+l04g74tsYk0hdoNJqvr++5c+dI0y2kZEOGDHn33XfLysrAc3jUEYvFYAfV8uXLk5KSiOARnfDDe++9V1ZW5ij+pk6deufOnbZirADxV1ZW1rniOi3+SBnBicuMjIyYmJhdu3ZRZIRlDZPJfOmll+CN/47zUs435bhx406cOOHYT2A63S5tZey0H9rCaDTyeLyvvvoqPT0dPi9MIjU19cqVK8R8cIfEn/N9vrS0lPrAjWtbx96G+IMFKI7jERERKSkpjsELYVNTU1PnzJmjVCphG4YOHfr++++XlJSg8M4IBOJpwDXir6KiYsuWLXPnzg36K8HBwStWrGCxWK6KmwV/JD4+fsyYMfv373cMkwH/KBaL+/bt+49//KOwsJB65g9WV+Hh4ePHjz916hRpmIT/jWGYh4fHxx9/DKZ/4K1+4Fzq4MGDX3vttfj4+MbGRvh+eniA6dOnj7u7O7jPNBiC8OErr7yybdu2ysrKVsUfheoixF/niuvKzB9ALpeHhYV5eHgwGIzXXntt/fr1hw4doshosViI5VGBQDB69Oiamhrwo1AodHNzYzAYFy5cIIZt57dvtjq3ZLFYmpubwSIpmF5yuaM65wcKWlpaysrKoqOjP//889mzZycnJz969IjkB7lcvnLlyoyMDPBBavHX6T4vFApdsufPydaxtyb+MAwbPHiwSCQinlRWVn711VeVlZUkDQcuQSFy+fj4EAIRrPmOGzfu2LFjJBsQCASit+KaGz6am5uFQmFBQQHHAXCo0FV7qElTemAFyvHsHpxMIBAMGjTo7bff5vP5zos/Lpc7evTo3bt319bWtjUQstnsUaNGffPNN7W1tSDaM2HYnj17Bg4cOHv27HPnzoFYgPAXYG8wmcyJEyeePXuWzWYTTsvLy8vOzs7JycnLy+NwOAKBwHGzoJPir7y8vHPFtdkGTos/Op3u4eGxcuXKixcv5uXlVVRUNDU1kTKSZi7hyb/9+/cTP7JYrEGDBi1btgzej++kvEhOTh41atSuXbvgpgQHL3Q6HYZhtbW1VVVVGo3G5Y7qnB/aglgDVSgUXC733r17Z86c2b59+/Lly+G4Qna73dfXl5hLI+1lpBB/He3zLhF/TraOVqt1PO27f//+V1999ccff4QbLjY2lsVikWyz2WzwdOD27duJf7NYLLCd4I8//ujQTT8IBALRc3GN+LNDV46S6NxuKopS4B9xHH/w4AGPxwObnFrdvBUfHz98+PCNGzeCyTMnxZ/dbv/uu+9WrlyZm5tLnM8lJdi7dy/QB/DEnt1uZzKZ/fv3nzp16rFjx0QiEbgUFQY+lothmJ+f38WLFxUKBXEUVKlU5uTkPHz4sKioSCgUKhQK0glie0fEH6yonC+OohWcFH8hISETJ06MiYkB6t/xlKu/v39SUhI8KsOjODF+g4V7b2/vgwcPwmdrnJQXOI4PGTJk9erVRUVFQKOTJvn0ej2ILQwrOZc4qtN+cASukUKh+OOPP2pra+VyeU1NTXFx8e3bt+HEo0aN+vrrr4GcIv3dBcSfXC4HPbbTfb6pqckl4s/J1snPz29paSGJP1CXqqoqUpjrTz75hMfjkSoOb+YTi8XEv2k02vDhwz///HOBQODMHSoIBALRC3CZ+Hs8kAaGdlGr1XQ63cfHJyIiAkQ1ox6TSNFSsrOzb968yeVydTod6WJ7MKG4ZMmSjIwMeJiJj4+n0WgjRoz48MMPr1+/XlJSUg4hFAobGhoMBgMsyDQaTU5OTk5OjsFgAOtT4E56oVCYlpbGYrFSU1Ph6BUA58UfKUqIk8VReJViOxc8fGIYduHChcTERLVaTSzewTAYDHDfCfGk1fblcrn9+/efPXv2nTt3YH1G3ZQkHXnz5s1Tp04JhUK9Xk9q5cTExMWLFwOHuMRRXfeD4wdJE3hlZWVFRUXgGl8A7C5wcBVshwDKlXh79uzZgwcPYhjW2Nio1+stFksn+nxmZmZLS0tX4vx1onWMRqNjnD9wG4dMJoOLS0tL+/nnn0mbCFu9704oFNLpdD8/P7DTEa35IhCIp4QeJv7sdjuICexk4mPHjrm7uy9evDgrKwv8r596xNLr9c6E/MAwrF+/fpMnT46IiIBvfWiX9evXnzp1SiKRqFQqJ5fCKysrwR72Tos/q9WqVqs7WhxFGgrxRxq5qYmIiIiJiSFNIDnayWQyhw8fvmHDBtLcDHVTkiKetIVYLB49evSOHTtEIpHFYnGVo7ruBxibzaZWq505iIrj+ObNmydPnvzLL78ANQMiFJKSKRSKX375BcRS7kSfb2hoaPfgfHe0Tlt3+5pMJrFYTPgcx/G33347OzubdJWwox/i4+OfeeaZ1157rd3A5ggEAtGb6HniD6y+tTsQqtVqsPHu5ZdfPn78OLFcSD0mWa1WiUTS0NBA8WU2m92/f39fX98tW7YUFxd3KD7cCy+8sH79eqFQ2NLS4rhrypGCgoIdO3YIhcKuLPuCeaOOFkeRjMKHRqORYgarqqoqMzOT+D/qV+0AAB9LSURBVDEpKYkUcc1ut5OKVqvV4KjH+fPn4ROa1GbY7Xar1apUKklpSHC53KFDhy5ZsuT27dvgEjBXOarrfiBhNpuLi4tra2sprNJoNHv37vX09Fy3bh2HwyFuKyb5zW63NzY2zp49+9SpU3K53GKxdLTPA5nVFfHXidZxPPBBiD+73a5UKuEqlJaWHj58mBT2xVHe0Wi0559/fseOHdV/vXcHgUAgejc9T/zZ7XYcx7lcbm5urkAgIN1phmGYQCCIj4/v16+fp6fnvHnzTpw4UVFRQcwKtHvfvMlkqqqqSk1N5fP58GCDYRibzd68efPQoUNffvnlPXv25OfngzsJnLfcw8Pjgw8+ALNxWq323r17GRkZpaWlsFVqtVosFt+6dSssLCwkJIS4q4o0OLm5uZGMJyUgygL7qDpaHAUUPrRarTKZrKioSCwWE7JYo9EUFxefPHmSwWDExsYSGevq6r744gvSVaqklV82mz148ODly5c7Xr3QblMajcaSkhIOh1NTUwMnFovFbDY7LCxs5MiRb7zxxqVLl8CNF6B0lziq635wRK/Xp6am3r59u6ysDA71otFohEJhQkKCu7v7uHHj3nnnneTkZLVaTRySlUgkRUVFxCkTtVrN5XK9vb0PHDgAwmh3tM8743+Xt46j+CPiN9ntdrPZzOfzYcGdkJBAmpolnSgSCARubm4vvfRSfHw8tQxFIBCIXkaPFH92ux3H8fLy8gsXLnzyySezZs2aPHmyn5/f2LFjvb29J0yYMHny5Dlz5mzcuPHq1at1dXXwGpxer799+/aqVatA5I41a9aw2WzSlIDJZJJIJLdu3QoNDV2wYIG/v7+vr6+Pjw+DwZg5c+b7778fHR0tFArBDVFWq7W0tHTdunUzZswIao958+Z9++234DIDm82m1+s5HM7BgweXLl0aGBg4adKkcePG+fn5TZ06dcWKFT/++GNBQQGx4Guz2VQqFYvFWrFiRavGg2H+hx9+WLhwYXBwMFwWeNuh4iig9qHJZKqurmYymatWrZo2bZqfn5+fn19AQMBbb70VERGRmpoaFRW1ZMmS4ODgOXPmbN68GUhhkv85HM6nn346a9as4ODgN99888SJE+BWD+fNsP+5Va6ysjI2Nnbt2rUzZ85kMBg+Pj6+vr6TJ0/+xz/+8eWXX968eVMmk5GOY7vEUV33AwmbzabT6TgcTmRk5OrVq4OCghgMBuiZkyZNevnll5ctW3bkyBE2mw02FxIZcRzn8Xj79++fN28eg8GYMGGCv7//okWLmEwmMd3YoT7vjP9d3jo2mw3DsLNnzy5evDg4OHjGjBnr1q0rLS0laqrVapOTk995550ZM2bMmDHjrbfeio6OJoWtIW3PBbHEwVkTCs8jEAhEL6Onij+73W42m5VKZXl5eUZGRmJi4oULF3744YcjR46cP3/+t99+y8rKqqio0Gq1pAHVYrEoFIpHjx6B4B18Pl+j0TgOularVa/X19TUsNnsxMREJpMZFRXFYrGys7PLy8sVCgU8WhgMhtLSUscwN44UFRWJRCJ4rg7HcYlEwuPx0tLS4uLiTp48efHixatXrxYWFkqlUtINpGazGcOw4uLitowHq5ZcLtexrE4U1xbt+tBsNjc2NnK53KSkpAsXLpw/fz45ObmoqAjDsObmZplMRlShrKzM8SwLkF/l5eUgeBCPx2toaHDcRedkU1osFpVKVV5enp2dzWKxoqKimEzmr7/++vDhQ5FIpNPpHLO4ylFd9IMjYO5KLpc/evTo/v378fHxZ86ciYqKiouLu3v3LpfLbdU2UB2xWPzgwQMWixUdHX3t2rX8/HySVzvU59v1f3e0DlCoPB4PfLO0tBSe2AN7W/l8PnjL5XLr6uoodvLRaDRwiyDpekYEAoHo9fRg8Wf/81il0WjU6XQqlUomk0mlUpVKBQ4qtjWPAmbdiEg01N83mUxarVapVDY1NWm1WiIaRauWOENbeY1Go0ajkcvlwH44cGCHjIctoUjgZHEUnmnXDIvFYjAYVCqVSqUyGAzEtkUn/d9uRTr0KXDCVKvVNjU1KZVKrVZLOsralgFdd1QX/dCWYTiOazQahULR2Nio0WhaWlocN4bCgLqAzgzO+bbVcE72+Xar0B2t42T3hhMQZsDpuVxu3759g4ODb968SX28CYFAIHofPVv8kbD9STd92eWfbbWgx1DKYy7uiZpW6VxTuqQKT0jPdDL9Y+vz3VpoW38B7tmz59lnn/30009JV+AgEAjE00CvEn8IBAIB0+qlHeBA2NSpU4mAOI/fMAQCgfgbQeIPgUD0WoxGI7FVEcdxgUAQHh7er1+/F198cdu2bXw+Hx31QCAQTyFI/CEQiF6LxWIpKipatGiRp6fnsGHDhg8f7uXlFRQU9H//93/ORDVCIBCIXgkSfwgEotdis9mkUumZM2c2bNiwbt26zz777Lvvvrt69apAIGhubkYLvggE4ukEiT8EAtGbMZlMGIZVVlYKBILKykqJRKLT6dAhDwQC8TSDxB8Cgejl2P7K320OAoFA/M0g8YdAIBAIBALxFIHEHwKBQCAQCMRTBBJ/CAQCgUAgEE8RSPwhEAgEAoFAPEX0PPEHXxhKujP3b9/W3enbWrtYaLt34P69H3xy+Fsa6PGY8YRU7YmyBIFAIBCt0vPEHzUmk8loNKrVaqlUajAY2rrZszsgBY/g8/kajeZxGlBQUCAUCrsYt9ZkMsE/lpaW9ppr7//2Buo+M56QqpHgcDhPiCUIBAKBgOlt4o9AoVDcvHmzsrLysYVy1ev18I9r1qxhs9lGo7H7SiTVa+7cuVu2bKmoqOh0fW02G4Zh8JN169aVlpb2jsH78TfQYzPjCakaieDg4CfEEgQCgUDA9FrxZ7fbhULhjh072Gy2Xq9/DPpPo9HAPwYEBKSkpLR6r7yrIFXK3d190aJFxcXFXRF/9fX18JPg4GAOh9M7xN/jb6DHZsYTUjUSbm5uT4glCAQCgYDpzeLPbrefO3cuJCSkoKAAx/HuLkuj0cTFxTEYDDqdTqfTH7/4e+aZZ958803Xir+goKDeKv6mTp36d4k/l/eTx9/3nIFGo/1dTkYgEAgEBT1Y/PXp02fAgAHe3t7Tpk0LCgoKCgqKiYkpKyuD0wgEgokTJ/7www9SqbS7J/90Ol1ycvLixYsZDAaDwVi+fHlWVla3ik4k/jrEEyL+uqOfPP6+5wxI/CEQCMSTSQ8WfzQabcyYMaGhoffu3cvPz+dwONnZ2YmJibD+w3Hc3d19+fLlPB7P8TZPxwPCFLKJlMAxl8lkqq6uTk5OjouLi4uLu3HjRkNDQ1tXiBIZ4XPK7VaZ2lpq8edMZZ0Rf066i6L0zn2qcx6D6ZD4c7I4Z+wnVbND/cQxe6sFPYa+56QlMCTx16G8CAQCgeg+XCP+rFarwWDQtIZOpzMajd3x/3oajTZ+/PjIyEgMwywWi9VqNZvNOp2uuroaTubm5hYYGHj//n14IoQ0/BiNxubmZpVKpVQqTSYTyVrSIKpWq4kYFhaLpaWlRS6XG41GUjKRSNTqXkMw6MJPzGYzjuNarVaj0VAP2IQ9BoNBIpFotVo4TVviz/nK2ijFH+k7NptNp9N16DxNQ0ODUqmEI4BYrVYcx1UqlUwma2lpaUtgdcJjjjgp/pwsDjbVZDLJZDK9Xk8xRarX60H1Sacf2uondgeHAzM0Go1jQaQfXdv3OmQJDBB/dXV1RBrw+6JQKCiaG4FAIBDdjWvE31n7hrb+u379ukAg6I4VKCD+Tp482djYCI8ipDGMRqNNnjz5ypUrOp2u3W82NDRwuVxScAqSxpLL5fCPRUVFZ86cEYvFpJAoP//8c2VlpdlsJp60O9SpVCqhUOg4KLaa0Ww2l5aWwk86uuzrWFkK8UfSDWazOT09PS4urrq6Gq4jNenp6W3NtGEYlpmZ2djYCDdfpz3WKu2Kvw4VZzKZCIeYzebw8PCMjAxSVyE+aDabw8LCjh49euvWLalUCqdx7CftWqJWq0nH2Em/X93d9ygsgaHRaOXl5a1mLCsre/DggUKh6B07ChAIBKJn4QLxZ7PZKMTfwoULY2NjlUqly//Kb0v8wf9Wq9U0Go3BYLBYLK1W64wNYrH4ypUr9fX1YOy02Wyk0RqOhFdbW+vp6bl8+fKcnByFQgEnW7hwYXp6OjEqO1n9oqKiwsJCJ/dIkeaQSOKvc5VtS/zBmgzH8WPHji1YsOD06dMNDQ0U4zfJBuqQH9euXYuNjSVa0+UeoxZ/HS3ObDbDIRUjIyNDQ0NFIlGr3+Hz+V5eXrNnz2YymaSZaVI/cdISuVwOH2MniU5X9b1OWALD5XIpMl6/fj0xMbE7/s+AQCAQCGq6Xfz5+Pj89NNPJH3mEgjxJ5fL29q9xOVy6XT6Sy+9lJSURJoRTE1NDQkJcXNz27p1K2n0LSgoOH36tEQiAZ8l6SG73X7v3r2BAweCk5UeHh4ffvhhaWmpSqWC05BOXMKTNCwWq2/fvkOHDh05cuTp06fhqUSJRHLo0KH6+npHAaTRaJhMppub26BBg2JjY0njvZ1y5q/TlQXiD9a7OI6HhYX5+fl99dVXJSUl1HrO0RIQf9HX1/fZZ5+9evUqbElFRcWSJUuysrLANzvnMQqcFH9OFme1WuG55LS0tFdffTUzM5NwCGzP3r17BwwYMHfu3Lt378pkMtgMipO5Wq02ISHBzc3N3d19+/bteXl58Nv8/PzCwkJQHHWol6570nlLSNTV1V29evXFF18cPnx4bGws3NwlJSX//Oc/s7OzURRABAKBeMx0u/hrdXLusbFp06b+/fvPmzdPJBLBz/ft20en04cOHTplypRFixatXLmSyWTCCY4fP379+nUwWUjSQzweb+DAgaNHj2YwGBMnTpwxY0ZUVBSGYWq1Gk5G2uqu1+ulUqlOpzt+/Hi/fv28vb1XrVoVGhq6e/fuS5cuwRmXLVvG4/FI02k4jtNoNJBx6dKlX3755datW6ln/lxS2aCgoKqqKtiYffv2jRs3bvv27YWFhe2u5pMswTBs4MCBw4cPnzRp0ttvv71t27acnBy4juPHj4+IiJDL5V33mCMU4q8TxVksFp1OR/xFgWGYj48P+FOEJNw1Gg2NRvP09Ny8ebNQKCT9kdDW1kOtVkun04Elb7zxxkcffbR69Woej0ckaGpqOnHiBIZhNpvNtVUjebJDlsAZMQwDHY9o7vT0dOKtWq329fU9ceIE4TEEAoFAPB56s/i7f/++m5vbCy+8sGPHDnhw5fF4NBrNw8NjxYoVly5dApdQZWRkwMu7+fn5GzZs4PP5ZrOZpIeYTOa4ceO+/PJLFosVExPz008/8Xg8sP8dTkYagCUSyZEjR+bPn89gMAICArZu3frgwQOxWFxbW8vhcOCMgYGBqampOI7DHktOTqbT6WPGjNm2bVtmZmZ1dXVVVRVp92Gr4q+LlZ0+fTrsOhaL5eXltWHDBjab7cw9cqRGP3fuXL9+/aZMmfL999/n5eWJRKK6ujo4gaen5xdffCESiaxWayc8Rm2MyxsInLwhng8bNmzdunV8Pp80x8xms93c3Pz9/WNiYpRKJfUfCcRzFotFp9O9vLx27NiRlpZWXl5eUlKSm5ur1+uLi4sTExN37969efPmiooKq9XarX2vQ5bAXwPN7e/vf/To0fz8fJFIVFJSAicgmhuJPwQCgXic9E7xh+N4UlISnU4fPnz4u+++m5aWBpceHh7ev3//WbNm/fbbb01NTWazGZw5bWxsJNJgGDZ9+vSEhAS1Wk3SQydPnly9enV2drZGo1Gr1RiGgW3y1KuKOI6LRKKsrKz4+Pjo6Ojc3NyWlhar1UraTgdnhG3etGnTwIEDX3/99dTUVLC/HtgMZ2xV/HWxsvCZEjabPXz48A8//DAzM9PJS1NIaUJCQkaMGLFx40YejwfOgJOuEh42bNiHH34oEAhsNlsnPEZtTHc0EHyvGovFCgoKunHjhsFggCseEhIyePDglStXFhYWmkwmaqEG5wJXtmRmZjY3NwMz6uvrIyMjly1b9vbbb2/cuPH06dNisdhisXRr3+uQJfDXiOYuLi4GzU061wI3dxuNhkAgEAjX06vEH4ZhYrE4OTl58+bN7u7u3t7eK1asuH79OmmhDazBhYSECIVCeK6CdFzX29v78OHDEomEpIfGjRsHr1XBq3twMkdFAoLRmEwm6uOxrUoZGo02atSor7/+uqamhrCZNNFCiD8XVhZGrVb7+flFR0crFAonW5OUjEaj+fj4nD59uqmpqdVTHUOHDl27dm15eTl43hWPOdIdDWQ0GonEXC7Xy8vr4MGDEomEqJdcLqfT6WPHjv3Pf/4DIo07GXGGRqONHDly586dNTU1xNdMJpNUKi0pKeHz+ZWVlTKZDMzSdXffc94SUsbx48dHRUW1dYiH1NwIBAKBeDz0YPHXp08fNze3YcOGjRo1asyfeHl5TZgwISAgYOnSpfv3709NTXUMJ0Gj0by9vY8ePSqTyWCrSMlGjBixadOmyspK0tLklClTrl27Bk/5ALoeSaStjPY/x9FTp07BniR9sC3x15XKksjKyvruu+/gyG3UOKqBKVOm/P7774T3qNVAVzzmSHc0EJihBM9xHB80aBCY4SM+lZyc3L9//zlz5ty9exdM2Tov/saOHfvjjz+SGs72V7qvap2zhJSRwWD8+uuvxOEkJP4QCATiSaBnn/b18PBYsmRJaGho2J98//330dHRycnJhYWF9fX1YJXKMaOvr++5c+dIwVlIFg4ZMuTdd98tLS0l6aFp06alp6c7HlHsUCQRHMfr6uoyMjJiYmJ27dpFkZGw2c/P78KFC/AsppPiryuVtdvt8B41HMcjIiJSUlJIE4dt4Sj+pk6deufOnbbcAquBLnrMkW5qILgnMJnMl156CT4M4Tjz2pYZjr4izTE//qp1whJSxpdeeunWrVvE9lAk/hAIBOJJwDXir6KiYsuWLXPnzg36K8HBwStWrGCxWCqVqjvEn7e398GDB0tKSur/RCqVKpVKg8FgsVjamugKDw93nEWz/3VkwjDMw8Pj448/FgqFJD0UGBiYl5fneB2CkzM6crk8LCzMw8ODwWC89tpr69evP3ToUKsZYXv27Nnj4+Nz5swZYsHU3rb4c2FlMQwbPHgwfFa6srLyq6++qqysdOZqjVbFH4UuaVUNOO8xamNc3kDgR4vFQqylCgSC0aNH19TUgB+FQuH/a+/+Qpr6/ziOQ/L1pj9EN9VFN4mxEqxgZkV1kVSK/cOioryom6D0oqKgvyRBQXVhSQYmaenNyotAsYTAwMhlTtxW2lqtnKJ4SKduS/dHt9/FocNh0zm36c/4PB93zrNz3p/P58B5cXbO55OUlKTRaCorKx0Ox7RlhDysOen9tvHx8dHRUa/Xq14oZVbPvRlVohbbcAMAZltiVvgYHR21Wq1tbW2GMGazWZKk6BeBiN5U8/xNeiFR5yGj0bhy5cqrV692d3dPlYf0ev2KFSsuX75st9tD8lD4creyKC/A8tSABw8efPbs2adPn75//z4wMBDyRfnemLqeurq6VatW3blzp6+vb0bhL87GFhUVbd++/f79++oRrK6u1ul0IW+tTirm8Kf+MPoei1xMwgdIaYL65l9RUZHyp06nW7hw4d69ew0Gg9KBUYa/urq6FStWXLlyRT1w8lsaLpdLkqTu7m6bzeZ0OiO/7Rtb02KuRL03wh8AzE+JCX/Bv8uGhpsqjcVvqhU+JhVyWbp169bBgwdbWlqUdYdDNrhx48aaNWvKysoGBgZC3oHIzMxsa2uLOfydOXNmzZo1VVVVciYOf+MyLS2ttrY25I1Rj8ezdOnS/Px8k8kkvyEb3rGThr84Gyv3sM1mU78dPDIycvLkSZPJNG2mT0j4i77HIheT8AFSPlH3g5KJPR7PggUL5JvT6sgeZfjzeDyLFy8+fPhwe3u73++Xh1tdidvtPn/+fGtr69jY2Gyfe9FXot4b4Q8A5qeEhb+5N6PwFwibVaS5ubm+vt5oNLpcLp/Pp97Dt2/fFi5cmJOT09TUNDY2FpKHdu7caTKZwo8Y4VkuddiSJKmysrKmpmZ4eHjS38uUxejk9Kzef01NTUlJidVqVWKcmjr8JaqxGzZseP/+vdfr7e/vVzfw3bt3jx8/nvYhsJjDX2w9FqGS4CwMkLqZ4T+CG43G5OTkzZs3NzQ0qOdEjBz+QnJkfX39o0ePrFar2+0OGdOamprs7OyPHz9GmD4m5qbFXIn6c8IfAMxPooS/YDDodrunnQc4GAxKkvTff/+tXbu2uLhYXrg2JA9NtYRahAtwyEUxsuLi4qqqquHh4UAgIM8kPNWWITfe1OEvUY1VfuP2+Xx2u11piMfjOXDgQHNzc+SjxBz+YuuxyJslfIDUH4bfBC0vL1+2bNnp06e/ffsWEuInLUP+U36Ebtoa7Hb7ypUrL1y4IE+IPRvnXmyVqP9F+AOA+Umg8CcvGtHX1xdhG71en5ycnJKSUlBQYDab5ZtkcYa/YDDo9Xoj3Jey2WxNTU3Kn7W1tQ8fPpRvqk1MTDgcjkl/XfV6vXfv3lV/op7kOVGNVT/g6HA41Dvs7Oy8fft25GlfYg5/Ho8nth6L0N7ZGCDlw5CMPjw8LL/qUVFRobzqMW0ZwWBQHvGQbUIYjcYlS5bk5OS8efPG5XIFIk4fE+e5N9NK1P8l/AHA/PQPh7+kpKSZziPj8/lsNltjY2NHR4c65UiSpNfrz549u2TJko0bN16/fr21tVX+qS48D+3Zsyea8Jeenq5c9iYmJvr7+9vb2+12u3KrbGRkxGw2l5SUaDSa6upq5Ys9PT2FhYU2m00+xNjYWEtLy69fv1wul7rawsLCVatWqY8oL8Og1JaQxmq1WiX8+f3+jo4OdZJ48eJF5GlfQnopKSlJ3S3hGyxduvTEiRMWi2V8fDzmHpvKLA2Q0hB1/tPr9YsWLdq3b5/6VY9py5B5vd7Pnz8bDIauri71xna7Xa/X37x5c/ny5bt27Xr+/LkkSZNOH5OopsVQiVr0w034A4C59I+FP7fb/ebNm7y8PK1WG9s8Mj6fr7e39/Xr15cuXdq5c2daWlpKSsrq1as1Gs2mTZuOHTv29OlTq9WqLFcQCAQkSSorK8vOztZqtVu3bi0oKPj+/Xv4EUNqO3r0qF6vV1789Pl8v379Ki8vz8vLW79+fWpqampqanp6em5ubnFxcWNjY2lpaU5Ojlar3bJly9mzZ5Xn3gKBwJ8/f8xm8927d7OystatW5eSkqLRaLZv337x4sW3b982NDQcOXIkIyMjvLY4G5uRkZGfn9/Z2alc151OZ11d3aFDhzIyMjIyMnJzc58+fRohfAcCgaGhIZ1Ot3///km7JRAI9Pb23rt3LysrS6vV7tix49q1a/JKEjH3WJQnT6IGSH1qGQyGU6dOZWZmarXa3bt3P3jwQF7VI/oygn8njv7x40d1dfXx48c3bdqk0WhWr16dkpKydu3abdu2nTt3rr6+vr+/X4mbs3fuJbaSCMMdYeAAAIn1j4W/8fHxwcHBL1++xDOPjPxIXFdXl16vr6mpKS8vLy0t1el0zc3NFotlcHAwZIdyhDKZTAaDoa2tzWq1qp/fn6q2jo6OkZERdT7w+/2/f/82Go21tbWVlZUVFRV1dXXt7e2SJI2Ojvb395vNZvm7X79+DVk8V15Nq7W19dWrV0+ePHnx4sXHjx+7urrcbvfw8HBHR8dUtcXTWIPB0NnZqb6xNzExoRzOYDAYjcaenp7w+a7V/H6/JElK08K7xePxdHd3G41Gg8HQ3t7+8+dP5UZRPD02xwMUDAYDgYDb7bZYLPKcRyaTqa+vL/yRu2nLUDYbGhqyWCzNzc06na60tLS8vPzly5cfPnz4+fOny+VSf2VWm5bYSiIMNwBgbvxj4S/4d4qT+OeRke8tOZ1Oh8MxMDDgdDqVaSwm3Vg9eU2UtU26wfj4+J8/f4aGhoaGhtSTUUf5XbfbPTg4qFQbUl6EO3AJbGyUvTGjbplqh/H0WGyVxHm4aDon+l0FAgG/3+90OgcGBhwOh9PpDHlZe26alvBKZnT+AAAS698LfwkXT4KM87hz/MXg/6+xCTHHlc+rjkrswAl7CgEAgoQ/AAAAoRD+AAAABEL4AwAAEAjhDwAAQCCEPwAAAIEQ/gAAAARC+AMAABAI4Q8AAEAghD8AAACBEP4AAAAEQvgDAAAQCOEPAABAIIQ/AAAAgRD+AAAABEL4AwAAEAjhDwAAQCCEPwAAAIEQ/gAAAARC+AMAABAI4Q8AAEAghD8AAACBEP4AAAAEQvgDAAAQCOEPAABAIIQ/AAAAgRD+AAAABEL4AwAAEAjhDwAAQCCEPwAAAIEQ/gAAAARC+AMAABAI4Q8AAEAghD8AAACBEP4AAAAEQvgDAAAQCOEPAABAIIQ/AAAAgRD+AAAABEL4AwAAEAjhDwAAQCCEPwAAAIEQ/gAAAARC+AMAABAI4Q8AAEAghD8AAACBEP4AAAAEQvgDAAAQCOEPAABAIIQ/AAAAgRD+AAAABEL4AwAAEAjhDwAAQCCEPwAAAIEQ/gAAAARC+AMAABAI4Q8AAEAghD8AAACBEP4AAAAEQvgDAAAQCOEPAABAIIQ/AAAAgRD+AAAABEL4AwAAEMj/AGjoY8Hy4zalAAAAAElFTkSuQmCC"/>
          <p:cNvSpPr>
            <a:spLocks noChangeAspect="1" noChangeArrowheads="1"/>
          </p:cNvSpPr>
          <p:nvPr/>
        </p:nvSpPr>
        <p:spPr bwMode="auto">
          <a:xfrm>
            <a:off x="155575" y="-1828800"/>
            <a:ext cx="8115300" cy="38195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 sz="1400" dirty="0"/>
          </a:p>
        </p:txBody>
      </p:sp>
      <p:sp>
        <p:nvSpPr>
          <p:cNvPr id="20485" name="Rectangle 5"/>
          <p:cNvSpPr>
            <a:spLocks noChangeArrowheads="1"/>
          </p:cNvSpPr>
          <p:nvPr/>
        </p:nvSpPr>
        <p:spPr bwMode="auto">
          <a:xfrm>
            <a:off x="3026717" y="106760"/>
            <a:ext cx="5836854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Lucida Sans Unicode" pitchFamily="34" charset="0"/>
                <a:cs typeface="Arial" pitchFamily="34" charset="0"/>
              </a:rPr>
              <a:t> </a:t>
            </a:r>
            <a:r>
              <a:rPr kumimoji="0" lang="sk-SK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Lucida Sans Unicode" pitchFamily="34" charset="0"/>
                <a:cs typeface="Arial" pitchFamily="34" charset="0"/>
              </a:rPr>
              <a:t>Kontrola a hodnotenie čistoty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Lucida Sans Unicode" pitchFamily="34" charset="0"/>
                <a:cs typeface="Arial" pitchFamily="34" charset="0"/>
              </a:rPr>
              <a:t>tried a ostatných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Lucida Sans Unicode" pitchFamily="34" charset="0"/>
                <a:cs typeface="Arial" pitchFamily="34" charset="0"/>
              </a:rPr>
              <a:t> priestorov školy prostredníctvom  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Lucida Sans Unicode" pitchFamily="34" charset="0"/>
                <a:cs typeface="Arial" pitchFamily="34" charset="0"/>
              </a:rPr>
              <a:t>členov kolégia s návštevami v materskej škole</a:t>
            </a:r>
            <a:endParaRPr kumimoji="0" lang="sk-SK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Obdĺžnik 6"/>
          <p:cNvSpPr/>
          <p:nvPr/>
        </p:nvSpPr>
        <p:spPr>
          <a:xfrm>
            <a:off x="251520" y="332656"/>
            <a:ext cx="340990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4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Aktivita 5</a:t>
            </a:r>
            <a:endParaRPr lang="sk-SK" sz="4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5" name="Rectangle 3"/>
          <p:cNvSpPr txBox="1">
            <a:spLocks noRot="1" noChangeArrowheads="1"/>
          </p:cNvSpPr>
          <p:nvPr/>
        </p:nvSpPr>
        <p:spPr>
          <a:xfrm>
            <a:off x="539552" y="2348880"/>
            <a:ext cx="8007350" cy="4191000"/>
          </a:xfrm>
          <a:prstGeom prst="rect">
            <a:avLst/>
          </a:prstGeom>
        </p:spPr>
        <p:txBody>
          <a:bodyPr/>
          <a:lstStyle/>
          <a:p>
            <a:pPr marL="274320" marR="0" lvl="0" indent="-274320" algn="l" defTabSz="914400" rtl="0" eaLnBrk="1" fontAlgn="auto" latinLnBrk="0" hangingPunct="1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Char char=""/>
              <a:tabLst/>
              <a:defRPr/>
            </a:pPr>
            <a:r>
              <a:rPr kumimoji="0" lang="sk-SK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Celková estetika triedy</a:t>
            </a:r>
          </a:p>
          <a:p>
            <a:pPr marL="274320" marR="0" lvl="0" indent="-274320" algn="l" defTabSz="914400" rtl="0" eaLnBrk="1" fontAlgn="auto" latinLnBrk="0" hangingPunct="1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Char char=""/>
              <a:tabLst/>
              <a:defRPr/>
            </a:pPr>
            <a:r>
              <a:rPr kumimoji="0" lang="sk-SK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Úprava a obsah nástenky</a:t>
            </a:r>
          </a:p>
          <a:p>
            <a:pPr marL="274320" marR="0" lvl="0" indent="-274320" algn="l" defTabSz="914400" rtl="0" eaLnBrk="1" fontAlgn="auto" latinLnBrk="0" hangingPunct="1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Char char=""/>
              <a:tabLst/>
              <a:defRPr/>
            </a:pPr>
            <a:r>
              <a:rPr kumimoji="0" lang="sk-SK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Poriadok okolo lavíc </a:t>
            </a:r>
          </a:p>
          <a:p>
            <a:pPr marL="274320" marR="0" lvl="0" indent="-274320" algn="l" defTabSz="914400" rtl="0" eaLnBrk="1" fontAlgn="auto" latinLnBrk="0" hangingPunct="1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Char char=""/>
              <a:tabLst/>
              <a:defRPr/>
            </a:pPr>
            <a:r>
              <a:rPr kumimoji="0" lang="sk-SK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Poriadok okolo odpadkového koša</a:t>
            </a:r>
          </a:p>
          <a:p>
            <a:pPr marL="274320" marR="0" lvl="0" indent="-274320" algn="l" defTabSz="914400" rtl="0" eaLnBrk="1" fontAlgn="auto" latinLnBrk="0" hangingPunct="1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Char char=""/>
              <a:tabLst/>
              <a:defRPr/>
            </a:pPr>
            <a:r>
              <a:rPr kumimoji="0" lang="sk-SK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Správanie žiakov</a:t>
            </a:r>
          </a:p>
          <a:p>
            <a:pPr marL="274320" marR="0" lvl="0" indent="-274320" algn="l" defTabSz="914400" rtl="0" eaLnBrk="1" fontAlgn="auto" latinLnBrk="0" hangingPunct="1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Char char=""/>
              <a:tabLst/>
              <a:defRPr/>
            </a:pPr>
            <a:r>
              <a:rPr kumimoji="0" lang="sk-SK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Uloženie tašiek</a:t>
            </a:r>
          </a:p>
          <a:p>
            <a:pPr marL="274320" marR="0" lvl="0" indent="-274320" algn="l" defTabSz="914400" rtl="0" eaLnBrk="1" fontAlgn="auto" latinLnBrk="0" hangingPunct="1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Char char=""/>
              <a:tabLst/>
              <a:defRPr/>
            </a:pPr>
            <a:r>
              <a:rPr kumimoji="0" lang="sk-SK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Zotretá tabuľa</a:t>
            </a:r>
          </a:p>
          <a:p>
            <a:pPr marL="274320" marR="0" lvl="0" indent="-274320" algn="l" defTabSz="914400" rtl="0" eaLnBrk="1" fontAlgn="auto" latinLnBrk="0" hangingPunct="1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Char char=""/>
              <a:tabLst/>
              <a:defRPr/>
            </a:pPr>
            <a:r>
              <a:rPr kumimoji="0" lang="sk-SK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Smeti pod lavicami</a:t>
            </a:r>
          </a:p>
          <a:p>
            <a:pPr marL="274320" marR="0" lvl="0" indent="-274320" algn="l" defTabSz="914400" rtl="0" eaLnBrk="1" fontAlgn="auto" latinLnBrk="0" hangingPunct="1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Char char=""/>
              <a:tabLst/>
              <a:defRPr/>
            </a:pPr>
            <a:r>
              <a:rPr kumimoji="0" lang="sk-SK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Uložené lavice a stoličky</a:t>
            </a:r>
          </a:p>
          <a:p>
            <a:pPr marL="274320" marR="0" lvl="0" indent="-274320" algn="l" defTabSz="914400" rtl="0" eaLnBrk="1" fontAlgn="auto" latinLnBrk="0" hangingPunct="1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Char char=""/>
              <a:tabLst/>
              <a:defRPr/>
            </a:pPr>
            <a:r>
              <a:rPr kumimoji="0" lang="sk-SK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Poriadok na laviciach</a:t>
            </a:r>
            <a:endParaRPr kumimoji="0" lang="sk-SK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 pitchFamily="2" charset="2"/>
              <a:buNone/>
              <a:tabLst/>
              <a:defRPr/>
            </a:pPr>
            <a:r>
              <a:rPr kumimoji="0" lang="sk-SK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  <a:endParaRPr kumimoji="0" lang="sk-SK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Obdĺžnik 5"/>
          <p:cNvSpPr/>
          <p:nvPr/>
        </p:nvSpPr>
        <p:spPr>
          <a:xfrm>
            <a:off x="937814" y="1484784"/>
            <a:ext cx="700063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36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Kritériá bodovania tried</a:t>
            </a:r>
            <a:endParaRPr lang="sk-SK" sz="36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pic>
        <p:nvPicPr>
          <p:cNvPr id="7170" name="Picture 2" descr="https://fbcdn-sphotos-d-a.akamaihd.net/hphotos-ak-xfa1/t1.0-9/270904_173413109387676_5295078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52120" y="2204864"/>
            <a:ext cx="2678841" cy="2009131"/>
          </a:xfrm>
          <a:prstGeom prst="rect">
            <a:avLst/>
          </a:prstGeom>
          <a:noFill/>
        </p:spPr>
      </p:pic>
      <p:pic>
        <p:nvPicPr>
          <p:cNvPr id="7172" name="Picture 4" descr="https://scontent-b-fra.xx.fbcdn.net/hphotos-xfa1/t1.0-9/268415_173412942721026_5936807_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4362815"/>
            <a:ext cx="3326912" cy="2495185"/>
          </a:xfrm>
          <a:prstGeom prst="rect">
            <a:avLst/>
          </a:prstGeom>
          <a:noFill/>
        </p:spPr>
      </p:pic>
      <p:sp>
        <p:nvSpPr>
          <p:cNvPr id="9" name="BlokTextu 8"/>
          <p:cNvSpPr txBox="1"/>
          <p:nvPr/>
        </p:nvSpPr>
        <p:spPr>
          <a:xfrm>
            <a:off x="611560" y="5733256"/>
            <a:ext cx="33123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Tri najlepšie a najčistejšie triedy odmení na konci </a:t>
            </a:r>
            <a:r>
              <a:rPr lang="sk-SK" dirty="0" err="1" smtClean="0"/>
              <a:t>šk.roka</a:t>
            </a:r>
            <a:r>
              <a:rPr lang="sk-SK" dirty="0" smtClean="0"/>
              <a:t> riaditeľ školy</a:t>
            </a:r>
            <a:endParaRPr lang="sk-SK" dirty="0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 noChangeArrowheads="1"/>
          </p:cNvSpPr>
          <p:nvPr/>
        </p:nvSpPr>
        <p:spPr bwMode="auto">
          <a:xfrm>
            <a:off x="755576" y="260648"/>
            <a:ext cx="5682966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Lucida Sans Unicode" pitchFamily="34" charset="0"/>
                <a:cs typeface="Arial" pitchFamily="34" charset="0"/>
              </a:rPr>
              <a:t>Aktivita: 5.1:</a:t>
            </a:r>
            <a:endParaRPr kumimoji="0" lang="sk-SK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Lucida Sans Unicode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Lucida Sans Unicode" pitchFamily="34" charset="0"/>
                <a:cs typeface="Arial" pitchFamily="34" charset="0"/>
              </a:rPr>
              <a:t>Separáčikovia</a:t>
            </a:r>
            <a:r>
              <a:rPr kumimoji="0" lang="sk-SK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Lucida Sans Unicode" pitchFamily="34" charset="0"/>
                <a:cs typeface="Arial" pitchFamily="34" charset="0"/>
              </a:rPr>
              <a:t> – ankety v triedach – 1x mesačne</a:t>
            </a:r>
            <a:br>
              <a:rPr kumimoji="0" lang="sk-SK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Lucida Sans Unicode" pitchFamily="34" charset="0"/>
                <a:cs typeface="Arial" pitchFamily="34" charset="0"/>
              </a:rPr>
            </a:br>
            <a:r>
              <a:rPr kumimoji="0" lang="sk-SK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Lucida Sans Unicode" pitchFamily="34" charset="0"/>
                <a:cs typeface="Arial" pitchFamily="34" charset="0"/>
              </a:rPr>
              <a:t/>
            </a:r>
            <a:br>
              <a:rPr kumimoji="0" lang="sk-SK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Lucida Sans Unicode" pitchFamily="34" charset="0"/>
                <a:cs typeface="Arial" pitchFamily="34" charset="0"/>
              </a:rPr>
            </a:br>
            <a:endParaRPr kumimoji="0" lang="sk-SK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BlokTextu 2"/>
          <p:cNvSpPr txBox="1"/>
          <p:nvPr/>
        </p:nvSpPr>
        <p:spPr>
          <a:xfrm>
            <a:off x="467544" y="908720"/>
            <a:ext cx="784887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err="1" smtClean="0"/>
              <a:t>Separáčikovia</a:t>
            </a:r>
            <a:r>
              <a:rPr lang="sk-SK" dirty="0" smtClean="0"/>
              <a:t> nahradili Tri kvapky, ktoré chodili po triedach pri téme voda.</a:t>
            </a:r>
          </a:p>
          <a:p>
            <a:r>
              <a:rPr lang="sk-SK" dirty="0" err="1" smtClean="0"/>
              <a:t>Separáčikovia</a:t>
            </a:r>
            <a:r>
              <a:rPr lang="sk-SK" dirty="0" smtClean="0"/>
              <a:t> dohliadajú na to, aby sa v triedach správne separovalo, robia ankety medzi deťmi, ale tiež agitujú, presviedčajú napr. o správnosti používania </a:t>
            </a:r>
            <a:r>
              <a:rPr lang="sk-SK" dirty="0" err="1" smtClean="0"/>
              <a:t>eko</a:t>
            </a:r>
            <a:r>
              <a:rPr lang="sk-SK" dirty="0" smtClean="0"/>
              <a:t> boxov na desiaty a </a:t>
            </a:r>
            <a:r>
              <a:rPr lang="sk-SK" dirty="0" err="1" smtClean="0"/>
              <a:t>ekofliaš</a:t>
            </a:r>
            <a:r>
              <a:rPr lang="sk-SK" dirty="0" smtClean="0"/>
              <a:t> namiesto jednorazových plastových fliaš. </a:t>
            </a:r>
            <a:endParaRPr lang="sk-SK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6056" y="2564904"/>
            <a:ext cx="2964703" cy="4077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62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2708920"/>
            <a:ext cx="3312368" cy="185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4725144"/>
            <a:ext cx="3226604" cy="181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ĺžnik 2"/>
          <p:cNvSpPr/>
          <p:nvPr/>
        </p:nvSpPr>
        <p:spPr>
          <a:xfrm>
            <a:off x="251520" y="332656"/>
            <a:ext cx="340990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4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Aktivita 5</a:t>
            </a:r>
            <a:endParaRPr lang="sk-SK" sz="4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23554" name="Picture 2" descr="C:\Users\machavova\Desktop\2014-06-11 vazenie\Imag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4644008" y="1124744"/>
            <a:ext cx="4022272" cy="5531446"/>
          </a:xfrm>
          <a:prstGeom prst="rect">
            <a:avLst/>
          </a:prstGeom>
          <a:noFill/>
        </p:spPr>
      </p:pic>
      <p:sp>
        <p:nvSpPr>
          <p:cNvPr id="23555" name="Rectangle 3"/>
          <p:cNvSpPr>
            <a:spLocks noChangeArrowheads="1"/>
          </p:cNvSpPr>
          <p:nvPr/>
        </p:nvSpPr>
        <p:spPr bwMode="auto">
          <a:xfrm>
            <a:off x="3563888" y="0"/>
            <a:ext cx="4968552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Lucida Sans Unicode" pitchFamily="34" charset="0"/>
                <a:cs typeface="Arial" pitchFamily="34" charset="0"/>
              </a:rPr>
              <a:t>Aktivita 6.1: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Lucida Sans Unicode" pitchFamily="34" charset="0"/>
                <a:cs typeface="Arial" pitchFamily="34" charset="0"/>
              </a:rPr>
              <a:t>Zverejňovanie priebežných</a:t>
            </a:r>
            <a:r>
              <a:rPr kumimoji="0" lang="sk-SK" sz="16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Lucida Sans Unicode" pitchFamily="34" charset="0"/>
                <a:cs typeface="Arial" pitchFamily="34" charset="0"/>
              </a:rPr>
              <a:t> </a:t>
            </a:r>
            <a:r>
              <a:rPr kumimoji="0" lang="sk-SK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Lucida Sans Unicode" pitchFamily="34" charset="0"/>
                <a:cs typeface="Arial" pitchFamily="34" charset="0"/>
              </a:rPr>
              <a:t>výsledkov za jednotlivé mesiace prostredníctvom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Lucida Sans Unicode" pitchFamily="34" charset="0"/>
                <a:cs typeface="Arial" pitchFamily="34" charset="0"/>
              </a:rPr>
              <a:t> šk. rozhlasu, nástenky</a:t>
            </a:r>
            <a:r>
              <a:rPr kumimoji="0" lang="sk-SK" sz="16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Lucida Sans Unicode" pitchFamily="34" charset="0"/>
                <a:cs typeface="Arial" pitchFamily="34" charset="0"/>
              </a:rPr>
              <a:t> </a:t>
            </a:r>
            <a:r>
              <a:rPr kumimoji="0" lang="sk-SK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Lucida Sans Unicode" pitchFamily="34" charset="0"/>
                <a:cs typeface="Arial" pitchFamily="34" charset="0"/>
              </a:rPr>
              <a:t> –monitorovanie, váženie</a:t>
            </a:r>
            <a:endParaRPr kumimoji="0" lang="sk-SK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268760"/>
            <a:ext cx="4142653" cy="52291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56"/>
            <a:ext cx="4349054" cy="2442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936" y="1412776"/>
            <a:ext cx="4902084" cy="2753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Obdĺžnik 3"/>
          <p:cNvSpPr/>
          <p:nvPr/>
        </p:nvSpPr>
        <p:spPr>
          <a:xfrm>
            <a:off x="4932040" y="548680"/>
            <a:ext cx="359265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32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Váženie odpadu</a:t>
            </a:r>
            <a:endParaRPr lang="sk-SK" sz="32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2996952"/>
            <a:ext cx="2467401" cy="3645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59832" y="4293096"/>
            <a:ext cx="3906519" cy="2194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BlokTextu 7"/>
          <p:cNvSpPr txBox="1"/>
          <p:nvPr/>
        </p:nvSpPr>
        <p:spPr>
          <a:xfrm>
            <a:off x="7092280" y="4293096"/>
            <a:ext cx="20517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dirty="0" smtClean="0"/>
              <a:t>Túto činnosť robia väčšinou naše upratovačky, niekedy im však pomôžeme</a:t>
            </a:r>
            <a:endParaRPr lang="sk-SK" dirty="0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"/>
          <p:cNvSpPr>
            <a:spLocks noChangeArrowheads="1"/>
          </p:cNvSpPr>
          <p:nvPr/>
        </p:nvSpPr>
        <p:spPr bwMode="auto">
          <a:xfrm>
            <a:off x="5224627" y="260648"/>
            <a:ext cx="3602269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Lucida Sans Unicode" pitchFamily="34" charset="0"/>
                <a:cs typeface="Arial" pitchFamily="34" charset="0"/>
              </a:rPr>
              <a:t>Na pitie používať nádoby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Lucida Sans Unicode" pitchFamily="34" charset="0"/>
                <a:cs typeface="Arial" pitchFamily="34" charset="0"/>
              </a:rPr>
              <a:t> zo </a:t>
            </a:r>
            <a:r>
              <a:rPr kumimoji="0" lang="sk-SK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Lucida Sans Unicode" pitchFamily="34" charset="0"/>
                <a:cs typeface="Arial" pitchFamily="34" charset="0"/>
              </a:rPr>
              <a:t>znovupoužiteľných</a:t>
            </a:r>
            <a:r>
              <a:rPr kumimoji="0" lang="sk-SK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Lucida Sans Unicode" pitchFamily="34" charset="0"/>
                <a:cs typeface="Arial" pitchFamily="34" charset="0"/>
              </a:rPr>
              <a:t>  fliaš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Lucida Sans Unicode" pitchFamily="34" charset="0"/>
                <a:cs typeface="Arial" pitchFamily="34" charset="0"/>
              </a:rPr>
              <a:t> na tento účel vyrobených,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Lucida Sans Unicode" pitchFamily="34" charset="0"/>
                <a:cs typeface="Arial" pitchFamily="34" charset="0"/>
              </a:rPr>
              <a:t> prípadne termosky alebo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Lucida Sans Unicode" pitchFamily="34" charset="0"/>
                <a:cs typeface="Arial" pitchFamily="34" charset="0"/>
              </a:rPr>
              <a:t> vlastné hrnčeky namiesto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Lucida Sans Unicode" pitchFamily="34" charset="0"/>
                <a:cs typeface="Arial" pitchFamily="34" charset="0"/>
              </a:rPr>
              <a:t>jednorazových fliaš.</a:t>
            </a:r>
            <a:endParaRPr kumimoji="0" lang="sk-SK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Obdĺžnik 2"/>
          <p:cNvSpPr/>
          <p:nvPr/>
        </p:nvSpPr>
        <p:spPr>
          <a:xfrm>
            <a:off x="971600" y="260648"/>
            <a:ext cx="340990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4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Aktivita 7</a:t>
            </a:r>
            <a:endParaRPr lang="sk-SK" sz="4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25602" name="Picture 2" descr="C:\Users\machavova\Desktop\fotky\DZS1\10250245_721584544570527_2004868497948456105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052736"/>
            <a:ext cx="4063669" cy="2281581"/>
          </a:xfrm>
          <a:prstGeom prst="rect">
            <a:avLst/>
          </a:prstGeom>
          <a:noFill/>
        </p:spPr>
      </p:pic>
      <p:pic>
        <p:nvPicPr>
          <p:cNvPr id="6146" name="Picture 2" descr="https://zscinobana.edupage.org/photos/album/201/hdimg0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7744" y="3298861"/>
            <a:ext cx="6003116" cy="3370499"/>
          </a:xfrm>
          <a:prstGeom prst="rect">
            <a:avLst/>
          </a:prstGeom>
          <a:noFill/>
        </p:spPr>
      </p:pic>
      <p:sp>
        <p:nvSpPr>
          <p:cNvPr id="6" name="BlokTextu 5"/>
          <p:cNvSpPr txBox="1"/>
          <p:nvPr/>
        </p:nvSpPr>
        <p:spPr>
          <a:xfrm>
            <a:off x="179512" y="3717032"/>
            <a:ext cx="1800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dirty="0" smtClean="0"/>
              <a:t>Vyhlásili sme súťaž o naj </a:t>
            </a:r>
            <a:r>
              <a:rPr lang="sk-SK" dirty="0" err="1" smtClean="0"/>
              <a:t>ekobox</a:t>
            </a:r>
            <a:r>
              <a:rPr lang="sk-SK" dirty="0" smtClean="0"/>
              <a:t> a naj </a:t>
            </a:r>
            <a:r>
              <a:rPr lang="sk-SK" dirty="0" err="1" smtClean="0"/>
              <a:t>ekofľašu</a:t>
            </a:r>
            <a:r>
              <a:rPr lang="sk-SK" dirty="0" smtClean="0"/>
              <a:t>. Zapojili sa aj učitelia a dokonca aj pán školník.</a:t>
            </a:r>
            <a:endParaRPr lang="sk-SK" dirty="0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251520" y="0"/>
            <a:ext cx="550343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Lucida Sans Unicode" pitchFamily="34" charset="0"/>
                <a:cs typeface="Arial" pitchFamily="34" charset="0"/>
              </a:rPr>
              <a:t>Aktivita 7.1: </a:t>
            </a:r>
            <a:r>
              <a:rPr kumimoji="0" lang="sk-SK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Lucida Sans Unicode" pitchFamily="34" charset="0"/>
                <a:cs typeface="Arial" pitchFamily="34" charset="0"/>
              </a:rPr>
              <a:t>vytvoriť na nástenky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Lucida Sans Unicode" pitchFamily="34" charset="0"/>
                <a:cs typeface="Arial" pitchFamily="34" charset="0"/>
              </a:rPr>
              <a:t> v</a:t>
            </a:r>
            <a:r>
              <a:rPr kumimoji="0" lang="sk-SK" sz="2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Lucida Sans Unicode" pitchFamily="34" charset="0"/>
                <a:cs typeface="Arial" pitchFamily="34" charset="0"/>
              </a:rPr>
              <a:t> </a:t>
            </a:r>
            <a:r>
              <a:rPr kumimoji="0" lang="sk-SK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Lucida Sans Unicode" pitchFamily="34" charset="0"/>
                <a:cs typeface="Arial" pitchFamily="34" charset="0"/>
              </a:rPr>
              <a:t>triedach plagáty vysvetľujúce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Lucida Sans Unicode" pitchFamily="34" charset="0"/>
                <a:cs typeface="Arial" pitchFamily="34" charset="0"/>
              </a:rPr>
              <a:t>význam používania vratných obalov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Lucida Sans Unicode" pitchFamily="34" charset="0"/>
                <a:cs typeface="Arial" pitchFamily="34" charset="0"/>
              </a:rPr>
              <a:t> a </a:t>
            </a:r>
            <a:r>
              <a:rPr kumimoji="0" lang="sk-SK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Lucida Sans Unicode" pitchFamily="34" charset="0"/>
                <a:cs typeface="Arial" pitchFamily="34" charset="0"/>
              </a:rPr>
              <a:t>znovupoužiteľných</a:t>
            </a:r>
            <a:r>
              <a:rPr kumimoji="0" lang="sk-SK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Lucida Sans Unicode" pitchFamily="34" charset="0"/>
                <a:cs typeface="Arial" pitchFamily="34" charset="0"/>
              </a:rPr>
              <a:t> namiesto jednorazových </a:t>
            </a:r>
            <a:endParaRPr kumimoji="0" lang="sk-SK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9792" y="1412776"/>
            <a:ext cx="5156961" cy="2895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Obdĺžnik 4"/>
          <p:cNvSpPr/>
          <p:nvPr/>
        </p:nvSpPr>
        <p:spPr>
          <a:xfrm>
            <a:off x="0" y="4509120"/>
            <a:ext cx="4572000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sk-SK" sz="2000" b="1" dirty="0" smtClean="0">
                <a:latin typeface="Arial" pitchFamily="34" charset="0"/>
                <a:cs typeface="Arial" pitchFamily="34" charset="0"/>
              </a:rPr>
              <a:t>Aktivita 7.2 : </a:t>
            </a:r>
            <a:r>
              <a:rPr lang="sk-SK" sz="2000" dirty="0" smtClean="0">
                <a:latin typeface="Arial" pitchFamily="34" charset="0"/>
                <a:cs typeface="Arial" pitchFamily="34" charset="0"/>
              </a:rPr>
              <a:t>výzvy v školskom rozhlase a školskom časopise o význame vratných obalov a o význame </a:t>
            </a:r>
            <a:r>
              <a:rPr lang="sk-SK" sz="2000" dirty="0" err="1" smtClean="0">
                <a:latin typeface="Arial" pitchFamily="34" charset="0"/>
                <a:cs typeface="Arial" pitchFamily="34" charset="0"/>
              </a:rPr>
              <a:t>znovupoužitia</a:t>
            </a:r>
            <a:r>
              <a:rPr lang="sk-SK" sz="2000" dirty="0" smtClean="0">
                <a:latin typeface="Arial" pitchFamily="34" charset="0"/>
                <a:cs typeface="Arial" pitchFamily="34" charset="0"/>
              </a:rPr>
              <a:t> fliaš prípadne termosiek na nápoje</a:t>
            </a:r>
            <a:endParaRPr lang="sk-SK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099" name="Rectangle 3"/>
          <p:cNvSpPr>
            <a:spLocks noChangeArrowheads="1"/>
          </p:cNvSpPr>
          <p:nvPr/>
        </p:nvSpPr>
        <p:spPr bwMode="auto">
          <a:xfrm>
            <a:off x="4427984" y="4509120"/>
            <a:ext cx="3757888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Lucida Sans Unicode" pitchFamily="34" charset="0"/>
                <a:cs typeface="Arial" pitchFamily="34" charset="0"/>
              </a:rPr>
              <a:t>Aktivita 7.3: </a:t>
            </a:r>
            <a:r>
              <a:rPr kumimoji="0" lang="sk-SK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Lucida Sans Unicode" pitchFamily="34" charset="0"/>
                <a:cs typeface="Arial" pitchFamily="34" charset="0"/>
              </a:rPr>
              <a:t> Vysvetliť význam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Lucida Sans Unicode" pitchFamily="34" charset="0"/>
                <a:cs typeface="Arial" pitchFamily="34" charset="0"/>
              </a:rPr>
              <a:t>používania  </a:t>
            </a:r>
            <a:r>
              <a:rPr kumimoji="0" lang="sk-SK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Lucida Sans Unicode" pitchFamily="34" charset="0"/>
                <a:cs typeface="Arial" pitchFamily="34" charset="0"/>
              </a:rPr>
              <a:t>znovupoužiteľných</a:t>
            </a:r>
            <a:endParaRPr kumimoji="0" lang="sk-SK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Lucida Sans Unicode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sk-SK" sz="2000" dirty="0" smtClean="0">
                <a:latin typeface="Arial" pitchFamily="34" charset="0"/>
                <a:ea typeface="Lucida Sans Unicode" pitchFamily="34" charset="0"/>
                <a:cs typeface="Arial" pitchFamily="34" charset="0"/>
              </a:rPr>
              <a:t>predmetov</a:t>
            </a:r>
            <a:r>
              <a:rPr kumimoji="0" lang="sk-SK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Lucida Sans Unicode" pitchFamily="34" charset="0"/>
                <a:cs typeface="Arial" pitchFamily="34" charset="0"/>
              </a:rPr>
              <a:t> na desiatu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Lucida Sans Unicode" pitchFamily="34" charset="0"/>
                <a:cs typeface="Arial" pitchFamily="34" charset="0"/>
              </a:rPr>
              <a:t> a nápoje prostredníctvom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Lucida Sans Unicode" pitchFamily="34" charset="0"/>
                <a:cs typeface="Arial" pitchFamily="34" charset="0"/>
              </a:rPr>
              <a:t> triednických hodín</a:t>
            </a:r>
            <a:endParaRPr kumimoji="0" lang="sk-SK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k-SK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1"/>
          <p:cNvSpPr>
            <a:spLocks noChangeArrowheads="1"/>
          </p:cNvSpPr>
          <p:nvPr/>
        </p:nvSpPr>
        <p:spPr bwMode="auto">
          <a:xfrm>
            <a:off x="3419872" y="404664"/>
            <a:ext cx="5171609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sz="2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Lucida Sans Unicode" pitchFamily="34" charset="0"/>
                <a:cs typeface="Arial" pitchFamily="34" charset="0"/>
              </a:rPr>
              <a:t> Na balenie desiaty používať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sz="2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Lucida Sans Unicode" pitchFamily="34" charset="0"/>
                <a:cs typeface="Arial" pitchFamily="34" charset="0"/>
              </a:rPr>
              <a:t> jeden obal, prípadne desiatový box,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sz="2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Lucida Sans Unicode" pitchFamily="34" charset="0"/>
                <a:cs typeface="Arial" pitchFamily="34" charset="0"/>
              </a:rPr>
              <a:t> vyhnúť sa používaniu  viacvrstvových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sz="2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Lucida Sans Unicode" pitchFamily="34" charset="0"/>
                <a:cs typeface="Arial" pitchFamily="34" charset="0"/>
              </a:rPr>
              <a:t> obalov a jednorazových plastových </a:t>
            </a:r>
            <a:r>
              <a:rPr kumimoji="0" lang="sk-SK" sz="20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Lucida Sans Unicode" pitchFamily="34" charset="0"/>
                <a:cs typeface="Arial" pitchFamily="34" charset="0"/>
              </a:rPr>
              <a:t>sáčkov</a:t>
            </a:r>
            <a:r>
              <a:rPr kumimoji="0" lang="sk-SK" sz="2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Lucida Sans Unicode" pitchFamily="34" charset="0"/>
                <a:cs typeface="Arial" pitchFamily="34" charset="0"/>
              </a:rPr>
              <a:t> </a:t>
            </a:r>
            <a:endParaRPr kumimoji="0" lang="sk-SK" sz="20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Obdĺžnik 2"/>
          <p:cNvSpPr/>
          <p:nvPr/>
        </p:nvSpPr>
        <p:spPr>
          <a:xfrm>
            <a:off x="251520" y="332656"/>
            <a:ext cx="340990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4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Aktivita 8</a:t>
            </a:r>
            <a:endParaRPr lang="sk-SK" sz="4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28675" name="Picture 3" descr="https://zscinobana.edupage.org/photos/album/201/hdimg0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628800"/>
            <a:ext cx="3473135" cy="2115106"/>
          </a:xfrm>
          <a:prstGeom prst="rect">
            <a:avLst/>
          </a:prstGeom>
          <a:noFill/>
        </p:spPr>
      </p:pic>
      <p:sp>
        <p:nvSpPr>
          <p:cNvPr id="5" name="Obdĺžnik 4"/>
          <p:cNvSpPr/>
          <p:nvPr/>
        </p:nvSpPr>
        <p:spPr>
          <a:xfrm>
            <a:off x="611560" y="5229200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sk-SK" sz="2000" b="1" dirty="0" smtClean="0">
                <a:latin typeface="Arial" pitchFamily="34" charset="0"/>
                <a:cs typeface="Arial" pitchFamily="34" charset="0"/>
              </a:rPr>
              <a:t>Aktivita 8.1 : </a:t>
            </a:r>
            <a:r>
              <a:rPr lang="sk-SK" sz="2000" dirty="0" smtClean="0">
                <a:latin typeface="Arial" pitchFamily="34" charset="0"/>
                <a:cs typeface="Arial" pitchFamily="34" charset="0"/>
              </a:rPr>
              <a:t>výzvy v školskom rozhlase a školskom časopise o význame používania desiatových boxov a redukcii odpadu</a:t>
            </a:r>
            <a:endParaRPr lang="sk-SK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8677" name="Picture 5" descr="https://fbcdn-sphotos-c-a.akamaihd.net/hphotos-ak-xaf1/t1.0-9/1797599_715715055157476_2571324307533218037_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936" y="2276872"/>
            <a:ext cx="4679504" cy="2627347"/>
          </a:xfrm>
          <a:prstGeom prst="rect">
            <a:avLst/>
          </a:prstGeom>
          <a:noFill/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ĺžnik 1"/>
          <p:cNvSpPr/>
          <p:nvPr/>
        </p:nvSpPr>
        <p:spPr>
          <a:xfrm>
            <a:off x="3851920" y="332656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sk-SK" sz="2000" b="1" dirty="0" smtClean="0">
                <a:latin typeface="Arial" pitchFamily="34" charset="0"/>
                <a:cs typeface="Arial" pitchFamily="34" charset="0"/>
              </a:rPr>
              <a:t>Rozšírenie </a:t>
            </a:r>
            <a:r>
              <a:rPr lang="sk-SK" sz="2000" b="1" dirty="0" err="1" smtClean="0">
                <a:latin typeface="Arial" pitchFamily="34" charset="0"/>
                <a:cs typeface="Arial" pitchFamily="34" charset="0"/>
              </a:rPr>
              <a:t>kompostoviska</a:t>
            </a:r>
            <a:r>
              <a:rPr lang="sk-SK" sz="2000" b="1" dirty="0" smtClean="0">
                <a:latin typeface="Arial" pitchFamily="34" charset="0"/>
                <a:cs typeface="Arial" pitchFamily="34" charset="0"/>
              </a:rPr>
              <a:t> a jeho efektívnejšie využívanie, rozšírenie doteraz kompostovaného bioodpadu o bioodpad z tried</a:t>
            </a:r>
            <a:endParaRPr lang="sk-SK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Obdĺžnik 2"/>
          <p:cNvSpPr/>
          <p:nvPr/>
        </p:nvSpPr>
        <p:spPr>
          <a:xfrm>
            <a:off x="251520" y="332656"/>
            <a:ext cx="340990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4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Aktivita 9</a:t>
            </a:r>
            <a:endParaRPr lang="sk-SK" sz="4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24744"/>
            <a:ext cx="4238943" cy="2379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4221088"/>
            <a:ext cx="4211960" cy="2364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1844824"/>
            <a:ext cx="4058867" cy="22787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70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3933056"/>
            <a:ext cx="4236612" cy="237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1"/>
          <p:cNvSpPr>
            <a:spLocks noChangeArrowheads="1"/>
          </p:cNvSpPr>
          <p:nvPr/>
        </p:nvSpPr>
        <p:spPr bwMode="auto">
          <a:xfrm>
            <a:off x="3991627" y="332656"/>
            <a:ext cx="5152373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Lucida Sans Unicode" pitchFamily="34" charset="0"/>
                <a:cs typeface="Arial" pitchFamily="34" charset="0"/>
              </a:rPr>
              <a:t>Tvorivé dielne -  Z jogurtových </a:t>
            </a:r>
            <a:r>
              <a:rPr kumimoji="0" lang="sk-SK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Lucida Sans Unicode" pitchFamily="34" charset="0"/>
                <a:cs typeface="Arial" pitchFamily="34" charset="0"/>
              </a:rPr>
              <a:t>kelímkov</a:t>
            </a:r>
            <a:endParaRPr kumimoji="0" lang="sk-SK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Lucida Sans Unicode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Lucida Sans Unicode" pitchFamily="34" charset="0"/>
                <a:cs typeface="Arial" pitchFamily="34" charset="0"/>
              </a:rPr>
              <a:t> ( jogurty podávané v rámci desiaty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Lucida Sans Unicode" pitchFamily="34" charset="0"/>
                <a:cs typeface="Arial" pitchFamily="34" charset="0"/>
              </a:rPr>
              <a:t> v školskej jedálni) vyrobiť výrobky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Lucida Sans Unicode" pitchFamily="34" charset="0"/>
                <a:cs typeface="Arial" pitchFamily="34" charset="0"/>
              </a:rPr>
              <a:t>na </a:t>
            </a:r>
            <a:r>
              <a:rPr kumimoji="0" lang="sk-SK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Lucida Sans Unicode" pitchFamily="34" charset="0"/>
                <a:cs typeface="Arial" pitchFamily="34" charset="0"/>
              </a:rPr>
              <a:t>estetizáciu</a:t>
            </a:r>
            <a:r>
              <a:rPr kumimoji="0" lang="sk-SK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Lucida Sans Unicode" pitchFamily="34" charset="0"/>
                <a:cs typeface="Arial" pitchFamily="34" charset="0"/>
              </a:rPr>
              <a:t> prostredia jedálne a školy </a:t>
            </a:r>
            <a:endParaRPr kumimoji="0" lang="sk-SK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Obdĺžnik 2"/>
          <p:cNvSpPr/>
          <p:nvPr/>
        </p:nvSpPr>
        <p:spPr>
          <a:xfrm>
            <a:off x="104045" y="332656"/>
            <a:ext cx="370486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4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Aktivita 10</a:t>
            </a:r>
            <a:endParaRPr lang="sk-SK" sz="4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30723" name="Picture 3" descr="https://zscinobana.edupage.org/photos/skin/clipart/IMG_057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645024"/>
            <a:ext cx="4953528" cy="2780928"/>
          </a:xfrm>
          <a:prstGeom prst="rect">
            <a:avLst/>
          </a:prstGeom>
          <a:noFill/>
        </p:spPr>
      </p:pic>
      <p:pic>
        <p:nvPicPr>
          <p:cNvPr id="30725" name="Picture 5" descr="https://zscinobana.edupage.org/photos/skin/clipart/IMG_058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31740" y="2060848"/>
            <a:ext cx="4512260" cy="2533198"/>
          </a:xfrm>
          <a:prstGeom prst="rect">
            <a:avLst/>
          </a:prstGeom>
          <a:noFill/>
        </p:spPr>
      </p:pic>
      <p:pic>
        <p:nvPicPr>
          <p:cNvPr id="30727" name="Picture 7" descr="https://zscinobana.edupage.org/photos/skin/clipart/IMG_058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124744"/>
            <a:ext cx="3719664" cy="2088232"/>
          </a:xfrm>
          <a:prstGeom prst="rect">
            <a:avLst/>
          </a:prstGeom>
          <a:noFill/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>
            <a:spLocks noChangeArrowheads="1"/>
          </p:cNvSpPr>
          <p:nvPr/>
        </p:nvSpPr>
        <p:spPr bwMode="auto">
          <a:xfrm>
            <a:off x="4283968" y="0"/>
            <a:ext cx="4315605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Lucida Sans Unicode" pitchFamily="34" charset="0"/>
                <a:cs typeface="Arial" pitchFamily="34" charset="0"/>
              </a:rPr>
              <a:t>Využívať „</a:t>
            </a:r>
            <a:r>
              <a:rPr lang="sk-SK" sz="2000" dirty="0" err="1" smtClean="0">
                <a:latin typeface="Arial" pitchFamily="34" charset="0"/>
                <a:ea typeface="Lucida Sans Unicode" pitchFamily="34" charset="0"/>
                <a:cs typeface="Arial" pitchFamily="34" charset="0"/>
              </a:rPr>
              <a:t>š</a:t>
            </a:r>
            <a:r>
              <a:rPr kumimoji="0" lang="sk-SK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Lucida Sans Unicode" pitchFamily="34" charset="0"/>
                <a:cs typeface="Arial" pitchFamily="34" charset="0"/>
              </a:rPr>
              <a:t>miráky</a:t>
            </a:r>
            <a:r>
              <a:rPr kumimoji="0" lang="sk-SK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Lucida Sans Unicode" pitchFamily="34" charset="0"/>
                <a:cs typeface="Arial" pitchFamily="34" charset="0"/>
              </a:rPr>
              <a:t>“ na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Lucida Sans Unicode" pitchFamily="34" charset="0"/>
                <a:cs typeface="Arial" pitchFamily="34" charset="0"/>
              </a:rPr>
              <a:t>precvičovanie písania a kreslenia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Lucida Sans Unicode" pitchFamily="34" charset="0"/>
                <a:cs typeface="Arial" pitchFamily="34" charset="0"/>
              </a:rPr>
              <a:t> v ŠKD, MŠ a v špeciálnych triedach</a:t>
            </a:r>
            <a:endParaRPr kumimoji="0" lang="sk-SK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k-SK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Obdĺžnik 2"/>
          <p:cNvSpPr/>
          <p:nvPr/>
        </p:nvSpPr>
        <p:spPr>
          <a:xfrm>
            <a:off x="104045" y="332656"/>
            <a:ext cx="370486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4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Aktivita 11</a:t>
            </a:r>
            <a:endParaRPr lang="sk-SK" sz="4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4" name="Obdĺžnik 3"/>
          <p:cNvSpPr/>
          <p:nvPr/>
        </p:nvSpPr>
        <p:spPr>
          <a:xfrm>
            <a:off x="323528" y="1340768"/>
            <a:ext cx="370486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4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Aktivita 12</a:t>
            </a:r>
            <a:endParaRPr lang="sk-SK" sz="4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5" name="Obdĺžnik 4"/>
          <p:cNvSpPr/>
          <p:nvPr/>
        </p:nvSpPr>
        <p:spPr>
          <a:xfrm>
            <a:off x="4139952" y="1196752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sk-SK" sz="2000" dirty="0" smtClean="0">
                <a:latin typeface="Arial" pitchFamily="34" charset="0"/>
                <a:cs typeface="Arial" pitchFamily="34" charset="0"/>
              </a:rPr>
              <a:t>Zaraďovanie praktických pokusov na hodinách s dôrazom na možnosti rozložiteľnosti a </a:t>
            </a:r>
            <a:r>
              <a:rPr lang="sk-SK" sz="2000" dirty="0" err="1" smtClean="0">
                <a:latin typeface="Arial" pitchFamily="34" charset="0"/>
                <a:cs typeface="Arial" pitchFamily="34" charset="0"/>
              </a:rPr>
              <a:t>nerozložiteľnosti</a:t>
            </a:r>
            <a:r>
              <a:rPr lang="sk-SK" sz="2000" dirty="0" smtClean="0">
                <a:latin typeface="Arial" pitchFamily="34" charset="0"/>
                <a:cs typeface="Arial" pitchFamily="34" charset="0"/>
              </a:rPr>
              <a:t> rôznych materiálov</a:t>
            </a:r>
            <a:r>
              <a:rPr lang="sk-SK" dirty="0" smtClean="0"/>
              <a:t>.</a:t>
            </a:r>
            <a:endParaRPr lang="sk-SK" dirty="0"/>
          </a:p>
        </p:txBody>
      </p:sp>
      <p:pic>
        <p:nvPicPr>
          <p:cNvPr id="6" name="Picture 2" descr="C:\Users\machavova\Desktop\priprava na den vody\IMG_347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051466"/>
            <a:ext cx="3168352" cy="2376264"/>
          </a:xfrm>
          <a:prstGeom prst="rect">
            <a:avLst/>
          </a:prstGeom>
          <a:noFill/>
        </p:spPr>
      </p:pic>
      <p:pic>
        <p:nvPicPr>
          <p:cNvPr id="7" name="Picture 4" descr="C:\Users\machavova\Desktop\priprava na den vody\IMG_347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2420888"/>
            <a:ext cx="3227851" cy="2420888"/>
          </a:xfrm>
          <a:prstGeom prst="rect">
            <a:avLst/>
          </a:prstGeom>
          <a:noFill/>
        </p:spPr>
      </p:pic>
      <p:pic>
        <p:nvPicPr>
          <p:cNvPr id="8" name="Picture 3" descr="C:\Users\machavova\Desktop\priprava na den vody\IMG_348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19672" y="4535742"/>
            <a:ext cx="3096344" cy="2322258"/>
          </a:xfrm>
          <a:prstGeom prst="rect">
            <a:avLst/>
          </a:prstGeom>
          <a:noFill/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ĺžnik 1"/>
          <p:cNvSpPr/>
          <p:nvPr/>
        </p:nvSpPr>
        <p:spPr>
          <a:xfrm>
            <a:off x="1550249" y="260648"/>
            <a:ext cx="567815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36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Naša zelená škola</a:t>
            </a:r>
            <a:endParaRPr lang="sk-SK" sz="36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57346" name="Picture 2" descr="https://fbcdn-sphotos-g-a.akamaihd.net/hphotos-ak-xpa1/t1.0-9/10259918_723064841089164_1951552692503080934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0152" y="836712"/>
            <a:ext cx="3203848" cy="2087873"/>
          </a:xfrm>
          <a:prstGeom prst="rect">
            <a:avLst/>
          </a:prstGeom>
          <a:noFill/>
        </p:spPr>
      </p:pic>
      <p:pic>
        <p:nvPicPr>
          <p:cNvPr id="573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15816" y="836712"/>
            <a:ext cx="3017005" cy="1988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734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88862" y="2708920"/>
            <a:ext cx="2955138" cy="1982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7349" name="Picture 5" descr="I:\DCIM\116CANON\IMG_058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2708920"/>
            <a:ext cx="3203848" cy="2113080"/>
          </a:xfrm>
          <a:prstGeom prst="rect">
            <a:avLst/>
          </a:prstGeom>
          <a:noFill/>
        </p:spPr>
      </p:pic>
      <p:pic>
        <p:nvPicPr>
          <p:cNvPr id="57350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836712"/>
            <a:ext cx="3384376" cy="2423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7351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4660130"/>
            <a:ext cx="3419872" cy="2197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7352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75856" y="4667964"/>
            <a:ext cx="3024336" cy="2190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6" descr="http://zscinobana.edupage.org/photos/album/144/img009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300192" y="4705662"/>
            <a:ext cx="2843808" cy="2152338"/>
          </a:xfrm>
          <a:prstGeom prst="rect">
            <a:avLst/>
          </a:prstGeom>
          <a:noFill/>
        </p:spPr>
      </p:pic>
      <p:pic>
        <p:nvPicPr>
          <p:cNvPr id="57355" name="Picture 11" descr="https://scontent-b-fra.xx.fbcdn.net/hphotos-prn2/t1.0-9/560372_373369959391989_147237860_n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203848" y="2780928"/>
            <a:ext cx="2880320" cy="2160240"/>
          </a:xfrm>
          <a:prstGeom prst="rect">
            <a:avLst/>
          </a:prstGeom>
          <a:noFill/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ĺžnik 2"/>
          <p:cNvSpPr/>
          <p:nvPr/>
        </p:nvSpPr>
        <p:spPr>
          <a:xfrm>
            <a:off x="591698" y="0"/>
            <a:ext cx="6904454" cy="686341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sz="4000" b="1" i="0" u="none" strike="noStrike" cap="none" spc="0" normalizeH="0" baseline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ea typeface="Lucida Sans Unicode" pitchFamily="34" charset="0"/>
                <a:cs typeface="Arial" pitchFamily="34" charset="0"/>
              </a:rPr>
              <a:t>Cieľ 2: Pričiniť sa o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sz="4000" b="1" i="0" u="none" strike="noStrike" cap="none" spc="0" normalizeH="0" baseline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ea typeface="Lucida Sans Unicode" pitchFamily="34" charset="0"/>
                <a:cs typeface="Arial" pitchFamily="34" charset="0"/>
              </a:rPr>
              <a:t> pozitívnu zmenu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sz="4000" b="1" i="0" u="none" strike="noStrike" cap="none" spc="0" normalizeH="0" baseline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ea typeface="Lucida Sans Unicode" pitchFamily="34" charset="0"/>
                <a:cs typeface="Arial" pitchFamily="34" charset="0"/>
              </a:rPr>
              <a:t>nielen v myslení,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sz="4000" b="1" i="0" u="none" strike="noStrike" cap="none" spc="0" normalizeH="0" baseline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ea typeface="Lucida Sans Unicode" pitchFamily="34" charset="0"/>
                <a:cs typeface="Arial" pitchFamily="34" charset="0"/>
              </a:rPr>
              <a:t> ale aj konaní žiakov a </a:t>
            </a:r>
            <a:endParaRPr kumimoji="0" lang="sk-SK" sz="4000" b="1" i="0" u="none" strike="noStrike" cap="none" spc="0" normalizeH="0" baseline="0" dirty="0" smtClean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sz="4000" b="1" i="0" u="none" strike="noStrike" cap="none" spc="0" normalizeH="0" baseline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ea typeface="Lucida Sans Unicode" pitchFamily="34" charset="0"/>
                <a:cs typeface="Arial" pitchFamily="34" charset="0"/>
              </a:rPr>
              <a:t>ľudí v obci, zorganizovanie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sz="4000" b="1" i="0" u="none" strike="noStrike" cap="none" spc="0" normalizeH="0" baseline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ea typeface="Lucida Sans Unicode" pitchFamily="34" charset="0"/>
                <a:cs typeface="Arial" pitchFamily="34" charset="0"/>
              </a:rPr>
              <a:t> 4 informačných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sz="4000" b="1" i="0" u="none" strike="noStrike" cap="none" spc="0" normalizeH="0" baseline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ea typeface="Lucida Sans Unicode" pitchFamily="34" charset="0"/>
                <a:cs typeface="Arial" pitchFamily="34" charset="0"/>
              </a:rPr>
              <a:t>kampaní,  5 brigád  a 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sz="4000" b="1" i="0" u="none" strike="noStrike" cap="none" spc="0" normalizeH="0" baseline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ea typeface="Lucida Sans Unicode" pitchFamily="34" charset="0"/>
                <a:cs typeface="Arial" pitchFamily="34" charset="0"/>
              </a:rPr>
              <a:t>6 environmentálne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sz="4000" b="1" i="0" u="none" strike="noStrike" cap="none" spc="0" normalizeH="0" baseline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ea typeface="Lucida Sans Unicode" pitchFamily="34" charset="0"/>
                <a:cs typeface="Arial" pitchFamily="34" charset="0"/>
              </a:rPr>
              <a:t>zameraných akcií v škole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sz="4000" b="1" i="0" u="none" strike="noStrike" cap="none" spc="0" normalizeH="0" baseline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ea typeface="Lucida Sans Unicode" pitchFamily="34" charset="0"/>
                <a:cs typeface="Arial" pitchFamily="34" charset="0"/>
              </a:rPr>
              <a:t> a obci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sz="4000" b="1" i="0" u="none" strike="noStrike" cap="none" spc="0" normalizeH="0" baseline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ea typeface="Lucida Sans Unicode" pitchFamily="34" charset="0"/>
                <a:cs typeface="Arial" pitchFamily="34" charset="0"/>
              </a:rPr>
              <a:t> do júna 2014</a:t>
            </a:r>
            <a:endParaRPr lang="sk-SK" sz="40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ĺžnik 1"/>
          <p:cNvSpPr/>
          <p:nvPr/>
        </p:nvSpPr>
        <p:spPr>
          <a:xfrm>
            <a:off x="3563888" y="0"/>
            <a:ext cx="536408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k-SK" sz="2000" b="1" dirty="0" smtClean="0"/>
              <a:t>Propagačná kampaň pre občanov obce – výzva v miestnom rozhlase, v obecných novinách  - s témou separácia, boj proti čiernym skládkam. Výroba propagačných letákov, ktoré budú rozmiestnené v škole, v materskej škole a v obci s výzvou separácie a neznečisťovania životného prostredia</a:t>
            </a:r>
            <a:br>
              <a:rPr lang="sk-SK" sz="2000" b="1" dirty="0" smtClean="0"/>
            </a:br>
            <a:r>
              <a:rPr lang="sk-SK" dirty="0" smtClean="0"/>
              <a:t/>
            </a:r>
            <a:br>
              <a:rPr lang="sk-SK" dirty="0" smtClean="0"/>
            </a:br>
            <a:endParaRPr lang="sk-SK" dirty="0"/>
          </a:p>
        </p:txBody>
      </p:sp>
      <p:sp>
        <p:nvSpPr>
          <p:cNvPr id="3" name="Obdĺžnik 2"/>
          <p:cNvSpPr/>
          <p:nvPr/>
        </p:nvSpPr>
        <p:spPr>
          <a:xfrm>
            <a:off x="323528" y="188640"/>
            <a:ext cx="340990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4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Aktivita 1</a:t>
            </a:r>
            <a:endParaRPr lang="sk-SK" sz="4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5" name="BlokTextu 4"/>
          <p:cNvSpPr txBox="1"/>
          <p:nvPr/>
        </p:nvSpPr>
        <p:spPr>
          <a:xfrm>
            <a:off x="395536" y="3717032"/>
            <a:ext cx="7200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sk-SK" dirty="0" smtClean="0"/>
              <a:t>Takéto a podobné plagáty sme rozmiestňovali v obci, vyzývali sme ľudí prostredníctvom rozhlasu, obecných novín k organizovaniu brigád v okolí obce, v lese, potoku... Svoje aktivity sme prezentovali na stránke školy, v novinách, školskom časopise, ale aj v relácii rádia Regina „Hala- </a:t>
            </a:r>
            <a:r>
              <a:rPr lang="sk-SK" dirty="0" err="1" smtClean="0"/>
              <a:t>bala</a:t>
            </a:r>
            <a:r>
              <a:rPr lang="sk-SK" dirty="0" smtClean="0"/>
              <a:t>“</a:t>
            </a:r>
            <a:endParaRPr lang="sk-SK" dirty="0"/>
          </a:p>
        </p:txBody>
      </p:sp>
      <p:pic>
        <p:nvPicPr>
          <p:cNvPr id="33796" name="Picture 4" descr="https://zscinobana.edupage.org/photos/album/197/hdimg0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5157192"/>
            <a:ext cx="1944216" cy="1458162"/>
          </a:xfrm>
          <a:prstGeom prst="rect">
            <a:avLst/>
          </a:prstGeom>
          <a:noFill/>
        </p:spPr>
      </p:pic>
      <p:pic>
        <p:nvPicPr>
          <p:cNvPr id="33798" name="Picture 6" descr="https://zscinobana.edupage.org/photos/album/201/hdimg0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4953845"/>
            <a:ext cx="3391445" cy="1904155"/>
          </a:xfrm>
          <a:prstGeom prst="rect">
            <a:avLst/>
          </a:prstGeom>
          <a:noFill/>
        </p:spPr>
      </p:pic>
      <p:pic>
        <p:nvPicPr>
          <p:cNvPr id="33800" name="Picture 8" descr="https://scontent-b-fra.xx.fbcdn.net/hphotos-xfp1/t31.0-8/s960x960/903696_518433708218946_1889922541_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980728"/>
            <a:ext cx="1966943" cy="2780951"/>
          </a:xfrm>
          <a:prstGeom prst="rect">
            <a:avLst/>
          </a:prstGeom>
          <a:noFill/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ĺžnik 1"/>
          <p:cNvSpPr/>
          <p:nvPr/>
        </p:nvSpPr>
        <p:spPr>
          <a:xfrm>
            <a:off x="4139952" y="188640"/>
            <a:ext cx="4572000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sk-SK" sz="2000" b="1" dirty="0" err="1" smtClean="0"/>
              <a:t>Výchovno</a:t>
            </a:r>
            <a:r>
              <a:rPr lang="sk-SK" sz="2000" b="1" dirty="0" smtClean="0"/>
              <a:t> – vzdelávacia aktivita v rámci osláv Dňa Zeme zameraná na odpad s účasťou detí materskej školy – kvízy, súťaže, prezentácie</a:t>
            </a:r>
            <a:endParaRPr lang="sk-SK" sz="2000" b="1" dirty="0"/>
          </a:p>
        </p:txBody>
      </p:sp>
      <p:sp>
        <p:nvSpPr>
          <p:cNvPr id="3" name="Obdĺžnik 2"/>
          <p:cNvSpPr/>
          <p:nvPr/>
        </p:nvSpPr>
        <p:spPr>
          <a:xfrm>
            <a:off x="323528" y="188640"/>
            <a:ext cx="340990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4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Aktivita 2</a:t>
            </a:r>
            <a:endParaRPr lang="sk-SK" sz="4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34818" name="Picture 2" descr="https://scontent-a-fra.xx.fbcdn.net/hphotos-xfp1/t1.0-9/10254026_721582354570746_7445854844645627074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9" y="1196752"/>
            <a:ext cx="3847552" cy="2160240"/>
          </a:xfrm>
          <a:prstGeom prst="rect">
            <a:avLst/>
          </a:prstGeom>
          <a:noFill/>
        </p:spPr>
      </p:pic>
      <p:pic>
        <p:nvPicPr>
          <p:cNvPr id="34820" name="Picture 4" descr="https://scontent-b-fra.xx.fbcdn.net/hphotos-xpf1/t1.0-9/10313798_721581884570793_6242794511032201477_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3573016"/>
            <a:ext cx="4104055" cy="2304256"/>
          </a:xfrm>
          <a:prstGeom prst="rect">
            <a:avLst/>
          </a:prstGeom>
          <a:noFill/>
        </p:spPr>
      </p:pic>
      <p:pic>
        <p:nvPicPr>
          <p:cNvPr id="34822" name="Picture 6" descr="https://fbcdn-sphotos-h-a.akamaihd.net/hphotos-ak-xfp1/t1.0-9/10173774_721589411236707_8432964966273005905_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1700808"/>
            <a:ext cx="3949032" cy="2217217"/>
          </a:xfrm>
          <a:prstGeom prst="rect">
            <a:avLst/>
          </a:prstGeom>
          <a:noFill/>
        </p:spPr>
      </p:pic>
      <p:pic>
        <p:nvPicPr>
          <p:cNvPr id="34824" name="Picture 8" descr="https://scontent-a-fra.xx.fbcdn.net/hphotos-xaf1/t1.0-9/p417x417/317337_521396324589351_1608577370_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8024" y="4077072"/>
            <a:ext cx="3528392" cy="2646294"/>
          </a:xfrm>
          <a:prstGeom prst="rect">
            <a:avLst/>
          </a:prstGeom>
          <a:noFill/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ĺžnik 1"/>
          <p:cNvSpPr/>
          <p:nvPr/>
        </p:nvSpPr>
        <p:spPr>
          <a:xfrm>
            <a:off x="323528" y="188640"/>
            <a:ext cx="340990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4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Aktivita 3</a:t>
            </a:r>
            <a:endParaRPr lang="sk-SK" sz="4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Obdĺžnik 2"/>
          <p:cNvSpPr/>
          <p:nvPr/>
        </p:nvSpPr>
        <p:spPr>
          <a:xfrm>
            <a:off x="3707904" y="188640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sk-SK" sz="2000" b="1" dirty="0" smtClean="0">
                <a:latin typeface="Arial" pitchFamily="34" charset="0"/>
                <a:cs typeface="Arial" pitchFamily="34" charset="0"/>
              </a:rPr>
              <a:t>Zorganizovanie výchovného koncertu s </a:t>
            </a:r>
            <a:r>
              <a:rPr lang="sk-SK" sz="2000" b="1" dirty="0" err="1" smtClean="0">
                <a:latin typeface="Arial" pitchFamily="34" charset="0"/>
                <a:cs typeface="Arial" pitchFamily="34" charset="0"/>
              </a:rPr>
              <a:t>tématikou</a:t>
            </a:r>
            <a:r>
              <a:rPr lang="sk-SK" sz="2000" b="1" dirty="0" smtClean="0">
                <a:latin typeface="Arial" pitchFamily="34" charset="0"/>
                <a:cs typeface="Arial" pitchFamily="34" charset="0"/>
              </a:rPr>
              <a:t> problematiky životného prostredia so zameraním na odpad </a:t>
            </a:r>
            <a:endParaRPr lang="sk-SK" sz="2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5842" name="Picture 2" descr="https://fbcdn-sphotos-c-a.akamaihd.net/hphotos-ak-frc3/t1.0-9/p417x417/524619_521396527922664_1824595184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908720"/>
            <a:ext cx="3312368" cy="2484276"/>
          </a:xfrm>
          <a:prstGeom prst="rect">
            <a:avLst/>
          </a:prstGeom>
          <a:noFill/>
        </p:spPr>
      </p:pic>
      <p:pic>
        <p:nvPicPr>
          <p:cNvPr id="35844" name="Picture 4" descr="https://scontent-a-fra.xx.fbcdn.net/hphotos-prn2/t1.0-9/529144_521396537922663_192482176_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9912" y="1412776"/>
            <a:ext cx="3899924" cy="2924944"/>
          </a:xfrm>
          <a:prstGeom prst="rect">
            <a:avLst/>
          </a:prstGeom>
          <a:noFill/>
        </p:spPr>
      </p:pic>
      <p:pic>
        <p:nvPicPr>
          <p:cNvPr id="35846" name="Picture 6" descr="https://scontent-b-fra.xx.fbcdn.net/hphotos-xap1/t1.0-9/61939_521396604589323_2086270955_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3468482"/>
            <a:ext cx="4519356" cy="3389518"/>
          </a:xfrm>
          <a:prstGeom prst="rect">
            <a:avLst/>
          </a:prstGeom>
          <a:noFill/>
        </p:spPr>
      </p:pic>
      <p:pic>
        <p:nvPicPr>
          <p:cNvPr id="35848" name="Picture 8" descr="https://fbcdn-sphotos-d-a.akamaihd.net/hphotos-ak-xfa1/t1.0-9/305771_521396624589321_353744757_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2040" y="4188562"/>
            <a:ext cx="3559250" cy="2669438"/>
          </a:xfrm>
          <a:prstGeom prst="rect">
            <a:avLst/>
          </a:prstGeom>
          <a:noFill/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ĺžnik 2"/>
          <p:cNvSpPr/>
          <p:nvPr/>
        </p:nvSpPr>
        <p:spPr>
          <a:xfrm>
            <a:off x="323527" y="188640"/>
            <a:ext cx="340990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4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Aktivita </a:t>
            </a:r>
            <a:r>
              <a:rPr lang="sk-SK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4</a:t>
            </a:r>
            <a:endParaRPr lang="sk-SK" sz="4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6866" name="Rectangle 2"/>
          <p:cNvSpPr>
            <a:spLocks noChangeArrowheads="1"/>
          </p:cNvSpPr>
          <p:nvPr/>
        </p:nvSpPr>
        <p:spPr bwMode="auto">
          <a:xfrm>
            <a:off x="3851920" y="0"/>
            <a:ext cx="4482317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Lucida Sans Unicode" pitchFamily="34" charset="0"/>
                <a:cs typeface="Arial" pitchFamily="34" charset="0"/>
              </a:rPr>
              <a:t> Prostredníctvom tvorivých dielní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Lucida Sans Unicode" pitchFamily="34" charset="0"/>
                <a:cs typeface="Arial" pitchFamily="34" charset="0"/>
              </a:rPr>
              <a:t>vytvoriť výzdobu hlavnej budovy s 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Lucida Sans Unicode" pitchFamily="34" charset="0"/>
                <a:cs typeface="Arial" pitchFamily="34" charset="0"/>
              </a:rPr>
              <a:t>námetom – odpad </a:t>
            </a:r>
            <a:endParaRPr kumimoji="0" lang="sk-SK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Lucida Sans Unicode" pitchFamily="34" charset="0"/>
                <a:cs typeface="Arial" pitchFamily="34" charset="0"/>
              </a:rPr>
              <a:t>-tvoríme  z odpadového materiálu </a:t>
            </a:r>
            <a:endParaRPr kumimoji="0" lang="sk-SK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6868" name="Picture 4" descr="https://fbcdn-sphotos-d-a.akamaihd.net/hphotos-ak-ash2/t1.0-9/p417x417/601153_509373345791649_99136473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908720"/>
            <a:ext cx="3423692" cy="2567769"/>
          </a:xfrm>
          <a:prstGeom prst="rect">
            <a:avLst/>
          </a:prstGeom>
          <a:noFill/>
        </p:spPr>
      </p:pic>
      <p:pic>
        <p:nvPicPr>
          <p:cNvPr id="36870" name="Picture 6" descr="https://scontent-b-fra.xx.fbcdn.net/hphotos-ash2/t1.0-9/602152_509373202458330_1259601313_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936" y="1340768"/>
            <a:ext cx="3895287" cy="2921466"/>
          </a:xfrm>
          <a:prstGeom prst="rect">
            <a:avLst/>
          </a:prstGeom>
          <a:noFill/>
        </p:spPr>
      </p:pic>
      <p:pic>
        <p:nvPicPr>
          <p:cNvPr id="36872" name="Picture 8" descr="https://scontent-b-fra.xx.fbcdn.net/hphotos-prn2/t1.0-9/526509_509373165791667_939282424_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3717032"/>
            <a:ext cx="3455368" cy="2591526"/>
          </a:xfrm>
          <a:prstGeom prst="rect">
            <a:avLst/>
          </a:prstGeom>
          <a:noFill/>
        </p:spPr>
      </p:pic>
      <p:pic>
        <p:nvPicPr>
          <p:cNvPr id="36874" name="Picture 10" descr="https://scontent-b-fra.xx.fbcdn.net/hphotos-xap1/t1.0-9/578239_509373289124988_613601969_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11960" y="4049687"/>
            <a:ext cx="3744416" cy="2808313"/>
          </a:xfrm>
          <a:prstGeom prst="rect">
            <a:avLst/>
          </a:prstGeom>
          <a:noFill/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1"/>
          <p:cNvSpPr>
            <a:spLocks noChangeArrowheads="1"/>
          </p:cNvSpPr>
          <p:nvPr/>
        </p:nvSpPr>
        <p:spPr bwMode="auto">
          <a:xfrm>
            <a:off x="3995936" y="260648"/>
            <a:ext cx="4689232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Lucida Sans Unicode" pitchFamily="34" charset="0"/>
                <a:cs typeface="Arial" pitchFamily="34" charset="0"/>
              </a:rPr>
              <a:t>Zapojiť sa do vyhlásených akcií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Lucida Sans Unicode" pitchFamily="34" charset="0"/>
                <a:cs typeface="Arial" pitchFamily="34" charset="0"/>
              </a:rPr>
              <a:t>MŽP SR – Vyčistime si Slovensko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Lucida Sans Unicode" pitchFamily="34" charset="0"/>
                <a:cs typeface="Arial" pitchFamily="34" charset="0"/>
              </a:rPr>
              <a:t> s prispôsobením si na vlastné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Lucida Sans Unicode" pitchFamily="34" charset="0"/>
                <a:cs typeface="Arial" pitchFamily="34" charset="0"/>
              </a:rPr>
              <a:t> podmienky – Vyčistime si Cinobaňu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Lucida Sans Unicode" pitchFamily="34" charset="0"/>
                <a:cs typeface="Arial" pitchFamily="34" charset="0"/>
              </a:rPr>
              <a:t>s účasťou žiakov, učiteľov, rodičov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Lucida Sans Unicode" pitchFamily="34" charset="0"/>
                <a:cs typeface="Arial" pitchFamily="34" charset="0"/>
              </a:rPr>
              <a:t> a verejnosti, prípadne do akcie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Lucida Sans Unicode" pitchFamily="34" charset="0"/>
                <a:cs typeface="Arial" pitchFamily="34" charset="0"/>
              </a:rPr>
              <a:t> Deň Zelených škôl</a:t>
            </a:r>
            <a:r>
              <a:rPr kumimoji="0" lang="sk-SK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3" name="Obdĺžnik 2"/>
          <p:cNvSpPr/>
          <p:nvPr/>
        </p:nvSpPr>
        <p:spPr>
          <a:xfrm>
            <a:off x="323527" y="188640"/>
            <a:ext cx="340990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4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Aktivita </a:t>
            </a:r>
            <a:r>
              <a:rPr lang="sk-SK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5</a:t>
            </a:r>
            <a:endParaRPr lang="sk-SK" sz="4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37891" name="Picture 3" descr="https://scontent-a-fra.xx.fbcdn.net/hphotos-xfa1/t1.0-9/10296644_723064614422520_4974467543400778406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052736"/>
            <a:ext cx="3436025" cy="1929185"/>
          </a:xfrm>
          <a:prstGeom prst="rect">
            <a:avLst/>
          </a:prstGeom>
          <a:noFill/>
        </p:spPr>
      </p:pic>
      <p:pic>
        <p:nvPicPr>
          <p:cNvPr id="37893" name="Picture 5" descr="https://fbcdn-sphotos-e-a.akamaihd.net/hphotos-ak-xpa1/t1.0-9/10168207_721595814569400_1584747968528846192_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3284984"/>
            <a:ext cx="4111311" cy="3083484"/>
          </a:xfrm>
          <a:prstGeom prst="rect">
            <a:avLst/>
          </a:prstGeom>
          <a:noFill/>
        </p:spPr>
      </p:pic>
      <p:sp>
        <p:nvSpPr>
          <p:cNvPr id="7" name="BlokTextu 6"/>
          <p:cNvSpPr txBox="1"/>
          <p:nvPr/>
        </p:nvSpPr>
        <p:spPr>
          <a:xfrm>
            <a:off x="4067944" y="2708920"/>
            <a:ext cx="4464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dirty="0" err="1" smtClean="0"/>
              <a:t>Brigádovali</a:t>
            </a:r>
            <a:r>
              <a:rPr lang="sk-SK" dirty="0" smtClean="0"/>
              <a:t> sme v škole aj v materskej škole</a:t>
            </a:r>
            <a:endParaRPr lang="sk-SK" dirty="0"/>
          </a:p>
        </p:txBody>
      </p:sp>
      <p:pic>
        <p:nvPicPr>
          <p:cNvPr id="37897" name="Picture 9" descr="https://scontent-b-fra.xx.fbcdn.net/hphotos-xpf1/t1.0-9/10156170_721575887904726_2087747892119667198_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3429000"/>
            <a:ext cx="3707904" cy="2780928"/>
          </a:xfrm>
          <a:prstGeom prst="rect">
            <a:avLst/>
          </a:prstGeom>
          <a:noFill/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https://scontent-a-fra.xx.fbcdn.net/hphotos-xfp1/t1.0-9/10325358_722079017854413_7073139634690212117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60648"/>
            <a:ext cx="2609850" cy="1962150"/>
          </a:xfrm>
          <a:prstGeom prst="rect">
            <a:avLst/>
          </a:prstGeom>
          <a:noFill/>
        </p:spPr>
      </p:pic>
      <p:pic>
        <p:nvPicPr>
          <p:cNvPr id="38916" name="Picture 4" descr="https://scontent-a-fra.xx.fbcdn.net/hphotos-xpa1/t1.0-9/10259801_721573384571643_1634330469732960118_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9833" y="332656"/>
            <a:ext cx="3024336" cy="1872208"/>
          </a:xfrm>
          <a:prstGeom prst="rect">
            <a:avLst/>
          </a:prstGeom>
          <a:noFill/>
        </p:spPr>
      </p:pic>
      <p:pic>
        <p:nvPicPr>
          <p:cNvPr id="38918" name="Picture 6" descr="https://zscinobana.edupage.org/photos/album/201/hdimg02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1" y="2564904"/>
            <a:ext cx="2880320" cy="2160240"/>
          </a:xfrm>
          <a:prstGeom prst="rect">
            <a:avLst/>
          </a:prstGeom>
          <a:noFill/>
        </p:spPr>
      </p:pic>
      <p:pic>
        <p:nvPicPr>
          <p:cNvPr id="38920" name="Picture 8" descr="https://zscinobana.edupage.org/photos/album/201/hdimg04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75856" y="2564904"/>
            <a:ext cx="2784308" cy="2088231"/>
          </a:xfrm>
          <a:prstGeom prst="rect">
            <a:avLst/>
          </a:prstGeom>
          <a:noFill/>
        </p:spPr>
      </p:pic>
      <p:pic>
        <p:nvPicPr>
          <p:cNvPr id="38922" name="Picture 10" descr="https://zscinobana.edupage.org/photos/album/201/hdimg05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56176" y="2564904"/>
            <a:ext cx="2688298" cy="2016224"/>
          </a:xfrm>
          <a:prstGeom prst="rect">
            <a:avLst/>
          </a:prstGeom>
          <a:noFill/>
        </p:spPr>
      </p:pic>
      <p:pic>
        <p:nvPicPr>
          <p:cNvPr id="38924" name="Picture 12" descr="https://zscinobana.edupage.org/photos/album/201/hdimg07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56176" y="332656"/>
            <a:ext cx="2699792" cy="1830759"/>
          </a:xfrm>
          <a:prstGeom prst="rect">
            <a:avLst/>
          </a:prstGeom>
          <a:noFill/>
        </p:spPr>
      </p:pic>
      <p:sp>
        <p:nvSpPr>
          <p:cNvPr id="8" name="BlokTextu 7"/>
          <p:cNvSpPr txBox="1"/>
          <p:nvPr/>
        </p:nvSpPr>
        <p:spPr>
          <a:xfrm>
            <a:off x="0" y="2204864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smtClean="0"/>
              <a:t>Čistili malí aj veľkí, čistili sme sídlisko, les, potok, ale aj lesnú čistinku....</a:t>
            </a:r>
            <a:endParaRPr lang="sk-SK" b="1" dirty="0"/>
          </a:p>
        </p:txBody>
      </p:sp>
      <p:pic>
        <p:nvPicPr>
          <p:cNvPr id="38926" name="Picture 14" descr="https://zscinobana.edupage.org/photos/album/201/hdimg037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1520" y="4941168"/>
            <a:ext cx="2808312" cy="1728192"/>
          </a:xfrm>
          <a:prstGeom prst="rect">
            <a:avLst/>
          </a:prstGeom>
          <a:noFill/>
        </p:spPr>
      </p:pic>
      <p:pic>
        <p:nvPicPr>
          <p:cNvPr id="38927" name="Picture 15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275856" y="4841776"/>
            <a:ext cx="2687995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8929" name="Picture 17" descr="https://zscinobana.edupage.org/photos/album/162/img011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444208" y="4698437"/>
            <a:ext cx="1619672" cy="2159563"/>
          </a:xfrm>
          <a:prstGeom prst="rect">
            <a:avLst/>
          </a:prstGeom>
          <a:noFill/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ĺžnik 1"/>
          <p:cNvSpPr/>
          <p:nvPr/>
        </p:nvSpPr>
        <p:spPr>
          <a:xfrm>
            <a:off x="285188" y="260648"/>
            <a:ext cx="763221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36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Ďalšie environmentálne</a:t>
            </a:r>
          </a:p>
          <a:p>
            <a:pPr algn="ctr"/>
            <a:r>
              <a:rPr lang="sk-SK" sz="36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aktivity</a:t>
            </a:r>
            <a:endParaRPr lang="sk-SK" sz="36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39938" name="Picture 2" descr="https://zscinobana.edupage.org/photos/album/157/img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556792"/>
            <a:ext cx="3563888" cy="2672917"/>
          </a:xfrm>
          <a:prstGeom prst="rect">
            <a:avLst/>
          </a:prstGeom>
          <a:noFill/>
        </p:spPr>
      </p:pic>
      <p:pic>
        <p:nvPicPr>
          <p:cNvPr id="39940" name="Picture 4" descr="https://scontent-a-fra.xx.fbcdn.net/hphotos-xpa1/t1.0-9/1517544_702684343127214_1490499263_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1412776"/>
            <a:ext cx="3679263" cy="2759448"/>
          </a:xfrm>
          <a:prstGeom prst="rect">
            <a:avLst/>
          </a:prstGeom>
          <a:noFill/>
        </p:spPr>
      </p:pic>
      <p:pic>
        <p:nvPicPr>
          <p:cNvPr id="39942" name="Picture 6" descr="https://fbcdn-sphotos-f-a.akamaihd.net/hphotos-ak-xpf1/t1.0-9/1972458_702683516460630_977255667_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4293096"/>
            <a:ext cx="3131839" cy="2348880"/>
          </a:xfrm>
          <a:prstGeom prst="rect">
            <a:avLst/>
          </a:prstGeom>
          <a:noFill/>
        </p:spPr>
      </p:pic>
      <p:sp>
        <p:nvSpPr>
          <p:cNvPr id="6" name="Obdĺžnik 5"/>
          <p:cNvSpPr/>
          <p:nvPr/>
        </p:nvSpPr>
        <p:spPr>
          <a:xfrm>
            <a:off x="4499992" y="4725144"/>
            <a:ext cx="356379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54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Deň vody</a:t>
            </a:r>
            <a:endParaRPr lang="sk-SK" sz="5400" b="1" cap="none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https://zscinobana.edupage.org/photos/album/167/img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0"/>
            <a:ext cx="3456384" cy="2592289"/>
          </a:xfrm>
          <a:prstGeom prst="rect">
            <a:avLst/>
          </a:prstGeom>
          <a:noFill/>
        </p:spPr>
      </p:pic>
      <p:pic>
        <p:nvPicPr>
          <p:cNvPr id="40964" name="Picture 4" descr="https://zscinobana.edupage.org/photos/album/167/img01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5976" y="188640"/>
            <a:ext cx="3384376" cy="2538283"/>
          </a:xfrm>
          <a:prstGeom prst="rect">
            <a:avLst/>
          </a:prstGeom>
          <a:noFill/>
        </p:spPr>
      </p:pic>
      <p:pic>
        <p:nvPicPr>
          <p:cNvPr id="40965" name="Picture 5" descr="C:\Users\machavova\Desktop\sitno\P1010180 - kópi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2780928"/>
            <a:ext cx="4344483" cy="3258362"/>
          </a:xfrm>
          <a:prstGeom prst="rect">
            <a:avLst/>
          </a:prstGeom>
          <a:noFill/>
        </p:spPr>
      </p:pic>
      <p:sp>
        <p:nvSpPr>
          <p:cNvPr id="5" name="Obdĺžnik 4"/>
          <p:cNvSpPr/>
          <p:nvPr/>
        </p:nvSpPr>
        <p:spPr>
          <a:xfrm>
            <a:off x="5004048" y="3645024"/>
            <a:ext cx="3525324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54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Školy </a:t>
            </a:r>
          </a:p>
          <a:p>
            <a:pPr algn="ctr"/>
            <a:r>
              <a:rPr lang="sk-SK" sz="54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v prírode</a:t>
            </a:r>
            <a:endParaRPr lang="sk-SK" sz="54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https://zscinobana.edupage.org/photos/album/168/img0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60649"/>
            <a:ext cx="3840425" cy="2160240"/>
          </a:xfrm>
          <a:prstGeom prst="rect">
            <a:avLst/>
          </a:prstGeom>
          <a:noFill/>
        </p:spPr>
      </p:pic>
      <p:pic>
        <p:nvPicPr>
          <p:cNvPr id="44036" name="Picture 4" descr="https://zscinobana.edupage.org/photos/album/168/img0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260648"/>
            <a:ext cx="3803915" cy="2139703"/>
          </a:xfrm>
          <a:prstGeom prst="rect">
            <a:avLst/>
          </a:prstGeom>
          <a:noFill/>
        </p:spPr>
      </p:pic>
      <p:pic>
        <p:nvPicPr>
          <p:cNvPr id="44040" name="Picture 8" descr="https://scontent-a-fra.xx.fbcdn.net/hphotos-xfa1/t1.0-9/10006104_702671886461793_1532555182_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3663026"/>
            <a:ext cx="3960440" cy="2970331"/>
          </a:xfrm>
          <a:prstGeom prst="rect">
            <a:avLst/>
          </a:prstGeom>
          <a:noFill/>
        </p:spPr>
      </p:pic>
      <p:sp>
        <p:nvSpPr>
          <p:cNvPr id="6" name="Obdĺžnik 5"/>
          <p:cNvSpPr/>
          <p:nvPr/>
        </p:nvSpPr>
        <p:spPr>
          <a:xfrm>
            <a:off x="0" y="2348880"/>
            <a:ext cx="849623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36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Spolupracujeme s </a:t>
            </a:r>
          </a:p>
          <a:p>
            <a:pPr algn="ctr"/>
            <a:r>
              <a:rPr lang="sk-SK" sz="36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environmentálnymi organizáciami</a:t>
            </a:r>
            <a:endParaRPr lang="sk-SK" sz="36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44042" name="Picture 10" descr="https://scontent-b-fra.xx.fbcdn.net/hphotos-xap1/t1.0-9/p417x417/1798536_702671859795129_54877932_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9992" y="3501008"/>
            <a:ext cx="4233150" cy="3140968"/>
          </a:xfrm>
          <a:prstGeom prst="rect">
            <a:avLst/>
          </a:prstGeom>
          <a:noFill/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423675" cy="7067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https://zscinobana.edupage.org/photos/album/178/hdimg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3528392" cy="2487227"/>
          </a:xfrm>
          <a:prstGeom prst="rect">
            <a:avLst/>
          </a:prstGeom>
          <a:noFill/>
        </p:spPr>
      </p:pic>
      <p:pic>
        <p:nvPicPr>
          <p:cNvPr id="47108" name="Picture 4" descr="https://zscinobana.edupage.org/photos/album/178/hdimg0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9952" y="0"/>
            <a:ext cx="4032448" cy="2781122"/>
          </a:xfrm>
          <a:prstGeom prst="rect">
            <a:avLst/>
          </a:prstGeom>
          <a:noFill/>
        </p:spPr>
      </p:pic>
      <p:pic>
        <p:nvPicPr>
          <p:cNvPr id="47110" name="Picture 6" descr="https://zscinobana.edupage.org/photos/album/129/img00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3501008"/>
            <a:ext cx="4179233" cy="3140969"/>
          </a:xfrm>
          <a:prstGeom prst="rect">
            <a:avLst/>
          </a:prstGeom>
          <a:noFill/>
        </p:spPr>
      </p:pic>
      <p:sp>
        <p:nvSpPr>
          <p:cNvPr id="5" name="Obdĺžnik 4"/>
          <p:cNvSpPr/>
          <p:nvPr/>
        </p:nvSpPr>
        <p:spPr>
          <a:xfrm>
            <a:off x="289538" y="2636912"/>
            <a:ext cx="7537641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28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Spolupráca s miestnymi organizáciami </a:t>
            </a:r>
          </a:p>
          <a:p>
            <a:pPr algn="ctr"/>
            <a:r>
              <a:rPr lang="sk-SK" sz="28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– SČK,</a:t>
            </a:r>
            <a:r>
              <a:rPr lang="sk-SK" sz="28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</a:t>
            </a:r>
            <a:r>
              <a:rPr lang="sk-SK" sz="28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SZZP,SPOZ</a:t>
            </a:r>
            <a:endParaRPr lang="sk-SK" sz="28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pic>
        <p:nvPicPr>
          <p:cNvPr id="47112" name="Picture 8" descr="https://zscinobana.edupage.org/photos/album/50/img00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3717032"/>
            <a:ext cx="3803915" cy="2852937"/>
          </a:xfrm>
          <a:prstGeom prst="rect">
            <a:avLst/>
          </a:prstGeom>
          <a:noFill/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https://scontent-b-fra.xx.fbcdn.net/hphotos-xfa1/t1.0-9/390585_529656053763378_124021236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404664"/>
            <a:ext cx="4007495" cy="3005622"/>
          </a:xfrm>
          <a:prstGeom prst="rect">
            <a:avLst/>
          </a:prstGeom>
          <a:noFill/>
        </p:spPr>
      </p:pic>
      <p:pic>
        <p:nvPicPr>
          <p:cNvPr id="48131" name="Picture 3" descr="C:\Users\machavova\Desktop\fotky\regina a skola\IMG_04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4149080"/>
            <a:ext cx="4232607" cy="2376264"/>
          </a:xfrm>
          <a:prstGeom prst="rect">
            <a:avLst/>
          </a:prstGeom>
          <a:noFill/>
        </p:spPr>
      </p:pic>
      <p:pic>
        <p:nvPicPr>
          <p:cNvPr id="48133" name="Picture 5" descr="https://scontent-a-fra.xx.fbcdn.net/hphotos-frc3/t1.0-9/945073_529655487096768_1437228316_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476672"/>
            <a:ext cx="3840426" cy="2880320"/>
          </a:xfrm>
          <a:prstGeom prst="rect">
            <a:avLst/>
          </a:prstGeom>
          <a:noFill/>
        </p:spPr>
      </p:pic>
      <p:sp>
        <p:nvSpPr>
          <p:cNvPr id="5" name="Obdĺžnik 4"/>
          <p:cNvSpPr/>
          <p:nvPr/>
        </p:nvSpPr>
        <p:spPr>
          <a:xfrm>
            <a:off x="4897575" y="3933056"/>
            <a:ext cx="3924472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32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Spolupráca </a:t>
            </a:r>
          </a:p>
          <a:p>
            <a:pPr algn="ctr"/>
            <a:r>
              <a:rPr lang="sk-SK" sz="32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s lesmi </a:t>
            </a:r>
            <a:r>
              <a:rPr lang="sk-SK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S</a:t>
            </a:r>
            <a:r>
              <a:rPr lang="sk-SK" sz="32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lovenska</a:t>
            </a:r>
            <a:endParaRPr lang="sk-SK" sz="32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https://zscinobana.edupage.org/photos/album/186/hdimg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9180" y="260648"/>
            <a:ext cx="3936436" cy="2952328"/>
          </a:xfrm>
          <a:prstGeom prst="rect">
            <a:avLst/>
          </a:prstGeom>
          <a:noFill/>
        </p:spPr>
      </p:pic>
      <p:sp>
        <p:nvSpPr>
          <p:cNvPr id="3" name="Obdĺžnik 2"/>
          <p:cNvSpPr/>
          <p:nvPr/>
        </p:nvSpPr>
        <p:spPr>
          <a:xfrm>
            <a:off x="1677271" y="3212976"/>
            <a:ext cx="4992071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sk-SK" sz="32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Pomáhame psiemu </a:t>
            </a:r>
          </a:p>
          <a:p>
            <a:pPr algn="ctr"/>
            <a:r>
              <a:rPr lang="sk-SK" sz="32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útulku v </a:t>
            </a:r>
            <a:r>
              <a:rPr lang="sk-SK" sz="3200" b="1" cap="all" spc="0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lučenci</a:t>
            </a:r>
            <a:endParaRPr lang="sk-SK" sz="32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46084" name="Picture 4" descr="https://zscinobana.edupage.org/photos/album/186/hdimg0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1" y="260648"/>
            <a:ext cx="3888431" cy="2916324"/>
          </a:xfrm>
          <a:prstGeom prst="rect">
            <a:avLst/>
          </a:prstGeom>
          <a:noFill/>
        </p:spPr>
      </p:pic>
      <p:pic>
        <p:nvPicPr>
          <p:cNvPr id="46088" name="Picture 8" descr="https://zscinobana.edupage.org/photos/album/186/hdimg01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4221088"/>
            <a:ext cx="3198020" cy="2398515"/>
          </a:xfrm>
          <a:prstGeom prst="rect">
            <a:avLst/>
          </a:prstGeom>
          <a:noFill/>
        </p:spPr>
      </p:pic>
      <p:pic>
        <p:nvPicPr>
          <p:cNvPr id="46090" name="Picture 10" descr="https://scontent-b-fra.xx.fbcdn.net/hphotos-xap1/t1.0-9/10251982_723063227755992_1874116133834327560_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4293096"/>
            <a:ext cx="4144617" cy="2327029"/>
          </a:xfrm>
          <a:prstGeom prst="rect">
            <a:avLst/>
          </a:prstGeom>
          <a:noFill/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60" name="Picture 4" descr="https://zscinobana.edupage.org/photos/album/175/img0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484784"/>
            <a:ext cx="4243944" cy="2382565"/>
          </a:xfrm>
          <a:prstGeom prst="rect">
            <a:avLst/>
          </a:prstGeom>
          <a:noFill/>
        </p:spPr>
      </p:pic>
      <p:sp>
        <p:nvSpPr>
          <p:cNvPr id="4" name="Obdĺžnik 3"/>
          <p:cNvSpPr/>
          <p:nvPr/>
        </p:nvSpPr>
        <p:spPr>
          <a:xfrm>
            <a:off x="2275684" y="332656"/>
            <a:ext cx="45320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sk-SK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Separujeme</a:t>
            </a:r>
            <a:endParaRPr lang="sk-SK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5062" name="Picture 6" descr="https://zscinobana.edupage.org/photos/album/175/img0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59760" y="1484784"/>
            <a:ext cx="4115679" cy="2310557"/>
          </a:xfrm>
          <a:prstGeom prst="rect">
            <a:avLst/>
          </a:prstGeom>
          <a:noFill/>
        </p:spPr>
      </p:pic>
      <p:pic>
        <p:nvPicPr>
          <p:cNvPr id="45064" name="Picture 8" descr="https://zscinobana.edupage.org/photos/album/175/img01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3933056"/>
            <a:ext cx="4743499" cy="2663017"/>
          </a:xfrm>
          <a:prstGeom prst="rect">
            <a:avLst/>
          </a:prstGeom>
          <a:noFill/>
        </p:spPr>
      </p:pic>
      <p:sp>
        <p:nvSpPr>
          <p:cNvPr id="6" name="BlokTextu 5"/>
          <p:cNvSpPr txBox="1"/>
          <p:nvPr/>
        </p:nvSpPr>
        <p:spPr>
          <a:xfrm>
            <a:off x="5796136" y="4293096"/>
            <a:ext cx="29523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dirty="0" smtClean="0"/>
              <a:t>Odpad triedime v triedach, v MŠ, v zborovni, ale aj na chodbách školy.</a:t>
            </a:r>
            <a:endParaRPr lang="sk-SK" dirty="0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machavova\Desktop\fotky\utulok\SAM_01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573016"/>
            <a:ext cx="3888432" cy="2916324"/>
          </a:xfrm>
          <a:prstGeom prst="rect">
            <a:avLst/>
          </a:prstGeom>
          <a:noFill/>
        </p:spPr>
      </p:pic>
      <p:pic>
        <p:nvPicPr>
          <p:cNvPr id="22531" name="Picture 3" descr="C:\Users\machavova\Nový priečinok (2)\Pictures\2014-02-27 zber\zber 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260648"/>
            <a:ext cx="4650612" cy="6395542"/>
          </a:xfrm>
          <a:prstGeom prst="rect">
            <a:avLst/>
          </a:prstGeom>
          <a:noFill/>
        </p:spPr>
      </p:pic>
      <p:sp>
        <p:nvSpPr>
          <p:cNvPr id="4" name="Obdĺžnik 3"/>
          <p:cNvSpPr/>
          <p:nvPr/>
        </p:nvSpPr>
        <p:spPr>
          <a:xfrm>
            <a:off x="0" y="0"/>
            <a:ext cx="5545108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Zapájame</a:t>
            </a:r>
          </a:p>
          <a:p>
            <a:pPr algn="ctr"/>
            <a:r>
              <a:rPr lang="sk-SK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sa do rôznych </a:t>
            </a:r>
          </a:p>
          <a:p>
            <a:pPr algn="ctr"/>
            <a:r>
              <a:rPr lang="sk-SK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zberov</a:t>
            </a:r>
            <a:endParaRPr lang="sk-SK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5" name="BlokTextu 4"/>
          <p:cNvSpPr txBox="1"/>
          <p:nvPr/>
        </p:nvSpPr>
        <p:spPr>
          <a:xfrm>
            <a:off x="323528" y="2420888"/>
            <a:ext cx="44644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dirty="0" smtClean="0"/>
              <a:t>Zber papiera, </a:t>
            </a:r>
            <a:r>
              <a:rPr lang="sk-SK" dirty="0" err="1" smtClean="0"/>
              <a:t>elektroodpadu</a:t>
            </a:r>
            <a:r>
              <a:rPr lang="sk-SK" dirty="0" smtClean="0"/>
              <a:t>, bateriek, starého šatstva, obuvi, hračiek, ale aj nepotrebných kobercov a diek pre psí útulok v Lučenci </a:t>
            </a:r>
            <a:endParaRPr lang="sk-SK" dirty="0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ĺžnik 1"/>
          <p:cNvSpPr/>
          <p:nvPr/>
        </p:nvSpPr>
        <p:spPr>
          <a:xfrm>
            <a:off x="518080" y="332656"/>
            <a:ext cx="693651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Naša </a:t>
            </a:r>
            <a:r>
              <a:rPr lang="sk-SK" sz="5400" b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meteostanica</a:t>
            </a:r>
            <a:endParaRPr lang="sk-SK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BlokTextu 2"/>
          <p:cNvSpPr txBox="1"/>
          <p:nvPr/>
        </p:nvSpPr>
        <p:spPr>
          <a:xfrm>
            <a:off x="1835696" y="1340768"/>
            <a:ext cx="51845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Žiaci ju vytvorili na hodinách fyziky s pánom riaditeľom. Dokážu odmerať smer a silu vetra, teplotu, zrážky a stupeň znečistenia ovzdušia...</a:t>
            </a:r>
            <a:endParaRPr lang="sk-SK" dirty="0"/>
          </a:p>
        </p:txBody>
      </p:sp>
      <p:pic>
        <p:nvPicPr>
          <p:cNvPr id="52226" name="Picture 2" descr="https://scontent-b-fra.xx.fbcdn.net/hphotos-xap1/t1.0-9/1794787_711040445624937_8559105583378164705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204864"/>
            <a:ext cx="4013931" cy="2253655"/>
          </a:xfrm>
          <a:prstGeom prst="rect">
            <a:avLst/>
          </a:prstGeom>
          <a:noFill/>
        </p:spPr>
      </p:pic>
      <p:pic>
        <p:nvPicPr>
          <p:cNvPr id="52228" name="Picture 4" descr="https://fbcdn-sphotos-c-a.akamaihd.net/hphotos-ak-xaf1/t1.0-9/10250235_711040495624932_5722470279584867111_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3688" y="4437112"/>
            <a:ext cx="3949032" cy="2217217"/>
          </a:xfrm>
          <a:prstGeom prst="rect">
            <a:avLst/>
          </a:prstGeom>
          <a:noFill/>
        </p:spPr>
      </p:pic>
      <p:pic>
        <p:nvPicPr>
          <p:cNvPr id="52230" name="Picture 6" descr="https://scontent-b-fra.xx.fbcdn.net/hphotos-xap1/t1.0-9/1979738_711040695624912_3760308557671311698_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20072" y="2564904"/>
            <a:ext cx="3395935" cy="1906676"/>
          </a:xfrm>
          <a:prstGeom prst="rect">
            <a:avLst/>
          </a:prstGeom>
          <a:noFill/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ĺžnik 1"/>
          <p:cNvSpPr/>
          <p:nvPr/>
        </p:nvSpPr>
        <p:spPr>
          <a:xfrm>
            <a:off x="1115616" y="332656"/>
            <a:ext cx="56925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54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Ďalšie projekty</a:t>
            </a:r>
            <a:endParaRPr lang="sk-SK" sz="54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3" name="Obdĺžnik 2"/>
          <p:cNvSpPr/>
          <p:nvPr/>
        </p:nvSpPr>
        <p:spPr>
          <a:xfrm>
            <a:off x="0" y="1196752"/>
            <a:ext cx="903003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sk-SK" sz="28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Pomoc </a:t>
            </a:r>
            <a:r>
              <a:rPr lang="sk-SK" sz="2800" b="1" cap="none" spc="0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útulkáčom</a:t>
            </a:r>
            <a:r>
              <a:rPr lang="sk-SK" sz="28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, alebo zo života </a:t>
            </a:r>
            <a:r>
              <a:rPr lang="sk-SK" sz="2800" b="1" cap="none" spc="0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bezbúdovcov</a:t>
            </a:r>
            <a:endParaRPr lang="sk-SK" sz="28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1026" name="Picture 2" descr="https://zscinobana.edupage.org/photos/album/179/hdimg0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1227" y="1700808"/>
            <a:ext cx="3210693" cy="2408020"/>
          </a:xfrm>
          <a:prstGeom prst="rect">
            <a:avLst/>
          </a:prstGeom>
          <a:noFill/>
        </p:spPr>
      </p:pic>
      <p:pic>
        <p:nvPicPr>
          <p:cNvPr id="1028" name="Picture 4" descr="https://zscinobana.edupage.org/photos/album/179/hdimg0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1772816"/>
            <a:ext cx="3072340" cy="2304256"/>
          </a:xfrm>
          <a:prstGeom prst="rect">
            <a:avLst/>
          </a:prstGeom>
          <a:noFill/>
        </p:spPr>
      </p:pic>
      <p:sp>
        <p:nvSpPr>
          <p:cNvPr id="6" name="BlokTextu 5"/>
          <p:cNvSpPr txBox="1"/>
          <p:nvPr/>
        </p:nvSpPr>
        <p:spPr>
          <a:xfrm>
            <a:off x="899592" y="4509120"/>
            <a:ext cx="727280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sk-SK" b="1" dirty="0" smtClean="0"/>
              <a:t>V tomto projekte, ktorý sme realizovali na škole v období od decembra 2013 do mája 2014 sme okrem pomoci psíkom chceli ukázať našim žiakom, ako sa dá využiť internet na veľmi dobré účely – vyhľadávali sme a zdieľali informácie o psíkoch, ktoré sú v útulkoch na adopciu. Každý, kto chcel, si mohol virtuálne psíka adoptovať. </a:t>
            </a:r>
            <a:endParaRPr lang="sk-SK" b="1" dirty="0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ĺžnik 1"/>
          <p:cNvSpPr/>
          <p:nvPr/>
        </p:nvSpPr>
        <p:spPr>
          <a:xfrm>
            <a:off x="2202158" y="332656"/>
            <a:ext cx="4642618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3200" b="1" cap="none" spc="200" dirty="0" smtClean="0">
                <a:ln w="29210">
                  <a:solidFill>
                    <a:schemeClr val="accent3">
                      <a:tint val="10000"/>
                    </a:schemeClr>
                  </a:solidFill>
                </a:ln>
                <a:solidFill>
                  <a:schemeClr val="accent3">
                    <a:satMod val="200000"/>
                    <a:alpha val="50000"/>
                  </a:schemeClr>
                </a:solidFill>
                <a:effectLst>
                  <a:innerShdw blurRad="50800" dist="50800" dir="8100000">
                    <a:srgbClr val="7D7D7D">
                      <a:alpha val="73000"/>
                    </a:srgbClr>
                  </a:innerShdw>
                </a:effectLst>
              </a:rPr>
              <a:t>Projekt- </a:t>
            </a:r>
          </a:p>
          <a:p>
            <a:pPr algn="ctr"/>
            <a:r>
              <a:rPr lang="sk-SK" sz="3200" b="1" cap="none" spc="200" dirty="0" smtClean="0">
                <a:ln w="29210">
                  <a:solidFill>
                    <a:schemeClr val="accent3">
                      <a:tint val="10000"/>
                    </a:schemeClr>
                  </a:solidFill>
                </a:ln>
                <a:solidFill>
                  <a:schemeClr val="accent3">
                    <a:satMod val="200000"/>
                    <a:alpha val="50000"/>
                  </a:schemeClr>
                </a:solidFill>
                <a:effectLst>
                  <a:innerShdw blurRad="50800" dist="50800" dir="8100000">
                    <a:srgbClr val="7D7D7D">
                      <a:alpha val="73000"/>
                    </a:srgbClr>
                  </a:innerShdw>
                </a:effectLst>
              </a:rPr>
              <a:t>Tajný život mobilu</a:t>
            </a:r>
            <a:endParaRPr lang="sk-SK" sz="3200" b="1" cap="none" spc="200" dirty="0">
              <a:ln w="29210">
                <a:solidFill>
                  <a:schemeClr val="accent3">
                    <a:tint val="10000"/>
                  </a:schemeClr>
                </a:solidFill>
              </a:ln>
              <a:solidFill>
                <a:schemeClr val="accent3">
                  <a:satMod val="200000"/>
                  <a:alpha val="50000"/>
                </a:schemeClr>
              </a:solidFill>
              <a:effectLst>
                <a:innerShdw blurRad="50800" dist="50800" dir="8100000">
                  <a:srgbClr val="7D7D7D">
                    <a:alpha val="73000"/>
                  </a:srgbClr>
                </a:innerShdw>
              </a:effectLst>
            </a:endParaRPr>
          </a:p>
        </p:txBody>
      </p:sp>
      <p:sp>
        <p:nvSpPr>
          <p:cNvPr id="3" name="BlokTextu 2"/>
          <p:cNvSpPr txBox="1"/>
          <p:nvPr/>
        </p:nvSpPr>
        <p:spPr>
          <a:xfrm>
            <a:off x="467544" y="1484784"/>
            <a:ext cx="79928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b="1" dirty="0" smtClean="0"/>
              <a:t>Projekt Zelenej školy a CEEV Živica – všetko o „</a:t>
            </a:r>
            <a:r>
              <a:rPr lang="sk-SK" b="1" dirty="0" err="1" smtClean="0"/>
              <a:t>ekomobiloch</a:t>
            </a:r>
            <a:r>
              <a:rPr lang="sk-SK" b="1" dirty="0" smtClean="0"/>
              <a:t>“... O používaní, ale aj nebezpečenstve zneužívania mobilov – rovesnícke vzdelávanie, žiaci učia žiakov </a:t>
            </a:r>
            <a:endParaRPr lang="sk-SK" b="1" dirty="0"/>
          </a:p>
        </p:txBody>
      </p:sp>
      <p:pic>
        <p:nvPicPr>
          <p:cNvPr id="51202" name="Picture 2" descr="https://zscinobana.edupage.org/photos/album/177/hdimg0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933056"/>
            <a:ext cx="3600400" cy="2700301"/>
          </a:xfrm>
          <a:prstGeom prst="rect">
            <a:avLst/>
          </a:prstGeom>
          <a:noFill/>
        </p:spPr>
      </p:pic>
      <p:pic>
        <p:nvPicPr>
          <p:cNvPr id="51204" name="Picture 4" descr="https://zscinobana.edupage.org/photos/album/177/hdimg0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1880" y="2348880"/>
            <a:ext cx="3294030" cy="2470523"/>
          </a:xfrm>
          <a:prstGeom prst="rect">
            <a:avLst/>
          </a:prstGeom>
          <a:noFill/>
        </p:spPr>
      </p:pic>
      <p:pic>
        <p:nvPicPr>
          <p:cNvPr id="51206" name="Picture 6" descr="https://zscinobana.edupage.org/photos/album/177/hdimg01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24128" y="4459485"/>
            <a:ext cx="3198020" cy="2398515"/>
          </a:xfrm>
          <a:prstGeom prst="rect">
            <a:avLst/>
          </a:prstGeom>
          <a:noFill/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https://zscinobana.edupage.org/photos/album/172/img0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1280" y="1412777"/>
            <a:ext cx="3719664" cy="2088232"/>
          </a:xfrm>
          <a:prstGeom prst="rect">
            <a:avLst/>
          </a:prstGeom>
          <a:noFill/>
        </p:spPr>
      </p:pic>
      <p:sp>
        <p:nvSpPr>
          <p:cNvPr id="3" name="Obdĺžnik 2"/>
          <p:cNvSpPr/>
          <p:nvPr/>
        </p:nvSpPr>
        <p:spPr>
          <a:xfrm>
            <a:off x="251520" y="260648"/>
            <a:ext cx="828303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54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Projekt – Zdravá škola</a:t>
            </a:r>
            <a:endParaRPr lang="sk-SK" sz="5400" b="1" cap="none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sp>
        <p:nvSpPr>
          <p:cNvPr id="5" name="BlokTextu 4"/>
          <p:cNvSpPr txBox="1"/>
          <p:nvPr/>
        </p:nvSpPr>
        <p:spPr>
          <a:xfrm>
            <a:off x="539552" y="3501008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dirty="0" smtClean="0"/>
              <a:t>Deň jablka</a:t>
            </a:r>
            <a:endParaRPr lang="sk-SK" dirty="0"/>
          </a:p>
        </p:txBody>
      </p:sp>
      <p:pic>
        <p:nvPicPr>
          <p:cNvPr id="50180" name="Picture 4" descr="https://zscinobana.edupage.org/photos/album/172/img0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44321" y="1412776"/>
            <a:ext cx="3511310" cy="2160240"/>
          </a:xfrm>
          <a:prstGeom prst="rect">
            <a:avLst/>
          </a:prstGeom>
          <a:noFill/>
        </p:spPr>
      </p:pic>
      <p:sp>
        <p:nvSpPr>
          <p:cNvPr id="7" name="BlokTextu 6"/>
          <p:cNvSpPr txBox="1"/>
          <p:nvPr/>
        </p:nvSpPr>
        <p:spPr>
          <a:xfrm>
            <a:off x="4716016" y="3645024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dirty="0" smtClean="0"/>
              <a:t>Beh pre zdravie</a:t>
            </a:r>
            <a:endParaRPr lang="sk-SK" dirty="0"/>
          </a:p>
        </p:txBody>
      </p:sp>
      <p:pic>
        <p:nvPicPr>
          <p:cNvPr id="50182" name="Picture 6" descr="https://zscinobana.edupage.org/photos/album/191/hdimg00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3861048"/>
            <a:ext cx="3889949" cy="2182491"/>
          </a:xfrm>
          <a:prstGeom prst="rect">
            <a:avLst/>
          </a:prstGeom>
          <a:noFill/>
        </p:spPr>
      </p:pic>
      <p:sp>
        <p:nvSpPr>
          <p:cNvPr id="9" name="BlokTextu 8"/>
          <p:cNvSpPr txBox="1"/>
          <p:nvPr/>
        </p:nvSpPr>
        <p:spPr>
          <a:xfrm>
            <a:off x="0" y="6021288"/>
            <a:ext cx="457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dirty="0" smtClean="0"/>
              <a:t>Projekt – Vieš, čo zješ? Domáce a zahraničné produkty v našich obchodoch</a:t>
            </a:r>
            <a:endParaRPr lang="sk-SK" dirty="0"/>
          </a:p>
        </p:txBody>
      </p:sp>
      <p:pic>
        <p:nvPicPr>
          <p:cNvPr id="50184" name="Picture 8" descr="https://scontent-b-fra.xx.fbcdn.net/hphotos-xpa1/v/t1.0-9/1395140_617621774966805_1616389090_n.jpg?oh=b6ea956f047f531bee591fed8b50b852&amp;oe=540BA30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8024" y="4005064"/>
            <a:ext cx="3672407" cy="2084452"/>
          </a:xfrm>
          <a:prstGeom prst="rect">
            <a:avLst/>
          </a:prstGeom>
          <a:noFill/>
        </p:spPr>
      </p:pic>
      <p:sp>
        <p:nvSpPr>
          <p:cNvPr id="11" name="BlokTextu 10"/>
          <p:cNvSpPr txBox="1"/>
          <p:nvPr/>
        </p:nvSpPr>
        <p:spPr>
          <a:xfrm>
            <a:off x="4788024" y="6211669"/>
            <a:ext cx="3960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dirty="0" smtClean="0"/>
              <a:t>Pripomenuli sme si aj Svetový deň výživy – 16.10.</a:t>
            </a:r>
            <a:endParaRPr lang="sk-SK" dirty="0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ĺžnik 1"/>
          <p:cNvSpPr/>
          <p:nvPr/>
        </p:nvSpPr>
        <p:spPr>
          <a:xfrm>
            <a:off x="393309" y="404664"/>
            <a:ext cx="6898042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28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Boli sme v rádiu Regina – na DOD... </a:t>
            </a:r>
          </a:p>
          <a:p>
            <a:pPr algn="ctr"/>
            <a:r>
              <a:rPr lang="sk-SK" sz="28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Aj v relácii Hala- </a:t>
            </a:r>
            <a:r>
              <a:rPr lang="sk-SK" sz="2800" b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bala</a:t>
            </a:r>
            <a:endParaRPr lang="sk-SK" sz="28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BlokTextu 3"/>
          <p:cNvSpPr txBox="1"/>
          <p:nvPr/>
        </p:nvSpPr>
        <p:spPr>
          <a:xfrm>
            <a:off x="611560" y="1412776"/>
            <a:ext cx="73448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dirty="0" smtClean="0"/>
              <a:t>Do rádia Regina nás pozvali na základe </a:t>
            </a:r>
            <a:r>
              <a:rPr lang="sk-SK" dirty="0" err="1" smtClean="0"/>
              <a:t>ovysielanej</a:t>
            </a:r>
            <a:r>
              <a:rPr lang="sk-SK" dirty="0" smtClean="0"/>
              <a:t> relácie v Hala – </a:t>
            </a:r>
            <a:r>
              <a:rPr lang="sk-SK" dirty="0" err="1" smtClean="0"/>
              <a:t>bala</a:t>
            </a:r>
            <a:r>
              <a:rPr lang="sk-SK" dirty="0" smtClean="0"/>
              <a:t>, kde sme prezentovali našu Zelenú školu a veľmi sa im to páčilo. Naši chlapci – </a:t>
            </a:r>
            <a:r>
              <a:rPr lang="sk-SK" dirty="0" err="1" smtClean="0"/>
              <a:t>raperi</a:t>
            </a:r>
            <a:r>
              <a:rPr lang="sk-SK" dirty="0" smtClean="0"/>
              <a:t> si nahrali v štúdiu aj pesničku. Navštívili sme  podujatie ENVIROFILM </a:t>
            </a:r>
            <a:endParaRPr lang="sk-SK" dirty="0"/>
          </a:p>
        </p:txBody>
      </p:sp>
      <p:pic>
        <p:nvPicPr>
          <p:cNvPr id="53250" name="Picture 2" descr="https://scontent-a-fra.xx.fbcdn.net/hphotos-xfa1/t1.0-9/10330461_734846776577637_3908280066556967761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924944"/>
            <a:ext cx="2736304" cy="3648406"/>
          </a:xfrm>
          <a:prstGeom prst="rect">
            <a:avLst/>
          </a:prstGeom>
          <a:noFill/>
        </p:spPr>
      </p:pic>
      <p:pic>
        <p:nvPicPr>
          <p:cNvPr id="53252" name="Picture 4" descr="https://scontent-b-fra.xx.fbcdn.net/hphotos-xpf1/t1.0-9/10373740_734863623242619_3966997108764382300_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71800" y="2564904"/>
            <a:ext cx="2815168" cy="2111376"/>
          </a:xfrm>
          <a:prstGeom prst="rect">
            <a:avLst/>
          </a:prstGeom>
          <a:noFill/>
        </p:spPr>
      </p:pic>
      <p:pic>
        <p:nvPicPr>
          <p:cNvPr id="53254" name="Picture 6" descr="https://scontent-a-fra.xx.fbcdn.net/hphotos-xaf1/t1.0-9/10372149_734863653242616_2370483897416166928_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4168" y="2564904"/>
            <a:ext cx="2719157" cy="2039368"/>
          </a:xfrm>
          <a:prstGeom prst="rect">
            <a:avLst/>
          </a:prstGeom>
          <a:noFill/>
        </p:spPr>
      </p:pic>
      <p:pic>
        <p:nvPicPr>
          <p:cNvPr id="53256" name="Picture 8" descr="https://scontent-b-fra.xx.fbcdn.net/hphotos-xpa1/t1.0-9/p417x417/10329315_734845303244451_496805025959496725_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4048" y="4324556"/>
            <a:ext cx="1900083" cy="2533444"/>
          </a:xfrm>
          <a:prstGeom prst="rect">
            <a:avLst/>
          </a:prstGeom>
          <a:noFill/>
        </p:spPr>
      </p:pic>
      <p:pic>
        <p:nvPicPr>
          <p:cNvPr id="53258" name="Picture 10" descr="https://fbcdn-sphotos-b-a.akamaihd.net/hphotos-ak-xpa1/t1.0-9/10322554_734845039911144_2184568351685941934_n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92280" y="4361722"/>
            <a:ext cx="1872208" cy="2496278"/>
          </a:xfrm>
          <a:prstGeom prst="rect">
            <a:avLst/>
          </a:prstGeom>
          <a:noFill/>
        </p:spPr>
      </p:pic>
      <p:pic>
        <p:nvPicPr>
          <p:cNvPr id="53260" name="Picture 12" descr="https://scontent-b-fra.xx.fbcdn.net/hphotos-xpf1/t1.0-9/10262024_734845563244425_2636218816482843078_n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987824" y="4293096"/>
            <a:ext cx="1923678" cy="2564904"/>
          </a:xfrm>
          <a:prstGeom prst="rect">
            <a:avLst/>
          </a:prstGeom>
          <a:noFill/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ĺžnik 2"/>
          <p:cNvSpPr/>
          <p:nvPr/>
        </p:nvSpPr>
        <p:spPr>
          <a:xfrm>
            <a:off x="1302515" y="1305341"/>
            <a:ext cx="6538970" cy="424731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54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Cieľ 1:</a:t>
            </a:r>
          </a:p>
          <a:p>
            <a:pPr algn="ctr"/>
            <a:r>
              <a:rPr lang="sk-SK" sz="54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Znížiť množstvo </a:t>
            </a:r>
          </a:p>
          <a:p>
            <a:pPr algn="ctr"/>
            <a:r>
              <a:rPr lang="sk-SK" sz="54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netriedeného </a:t>
            </a:r>
          </a:p>
          <a:p>
            <a:pPr algn="ctr"/>
            <a:r>
              <a:rPr lang="sk-SK" sz="54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odpadu do konca </a:t>
            </a:r>
          </a:p>
          <a:p>
            <a:pPr algn="ctr"/>
            <a:r>
              <a:rPr lang="sk-SK" sz="54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júna  2014 o 10 %</a:t>
            </a:r>
            <a:endParaRPr lang="sk-SK" sz="54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ĺžnik 1"/>
          <p:cNvSpPr/>
          <p:nvPr/>
        </p:nvSpPr>
        <p:spPr>
          <a:xfrm>
            <a:off x="827584" y="332656"/>
            <a:ext cx="7773282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20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Deň divej prírody s Evkou </a:t>
            </a:r>
            <a:r>
              <a:rPr lang="sk-SK" sz="20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Belanovou</a:t>
            </a:r>
            <a:r>
              <a:rPr lang="sk-SK" sz="20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a klubom Borievka</a:t>
            </a:r>
            <a:endParaRPr lang="sk-SK" sz="20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BlokTextu 2"/>
          <p:cNvSpPr txBox="1"/>
          <p:nvPr/>
        </p:nvSpPr>
        <p:spPr>
          <a:xfrm>
            <a:off x="611560" y="1052736"/>
            <a:ext cx="79928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dirty="0" smtClean="0"/>
              <a:t>S Evkou </a:t>
            </a:r>
            <a:r>
              <a:rPr lang="sk-SK" dirty="0" err="1" smtClean="0"/>
              <a:t>Belanovou</a:t>
            </a:r>
            <a:r>
              <a:rPr lang="sk-SK" dirty="0" smtClean="0"/>
              <a:t> z klubu Borievka a Novohradským osvetovým strediskom spolupracujeme už dlhé roky. Chodí k nám robiť s deťmi zaujímavé environmentálne aktivity</a:t>
            </a:r>
            <a:endParaRPr lang="sk-SK" dirty="0"/>
          </a:p>
        </p:txBody>
      </p:sp>
      <p:pic>
        <p:nvPicPr>
          <p:cNvPr id="56322" name="Picture 2" descr="https://fbcdn-sphotos-g-a.akamaihd.net/hphotos-ak-xpa1/t1.0-9/259883_173650876030566_3654054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916832"/>
            <a:ext cx="2990875" cy="2243157"/>
          </a:xfrm>
          <a:prstGeom prst="rect">
            <a:avLst/>
          </a:prstGeom>
          <a:noFill/>
        </p:spPr>
      </p:pic>
      <p:pic>
        <p:nvPicPr>
          <p:cNvPr id="56324" name="Picture 4" descr="https://zscinobana.edupage.org/photos/album/194/hdimg0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4149080"/>
            <a:ext cx="3323860" cy="2492896"/>
          </a:xfrm>
          <a:prstGeom prst="rect">
            <a:avLst/>
          </a:prstGeom>
          <a:noFill/>
        </p:spPr>
      </p:pic>
      <p:pic>
        <p:nvPicPr>
          <p:cNvPr id="56326" name="Picture 6" descr="https://zscinobana.edupage.org/photos/album/194/hdimg00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6056" y="4221088"/>
            <a:ext cx="3294030" cy="2470523"/>
          </a:xfrm>
          <a:prstGeom prst="rect">
            <a:avLst/>
          </a:prstGeom>
          <a:noFill/>
        </p:spPr>
      </p:pic>
      <p:pic>
        <p:nvPicPr>
          <p:cNvPr id="56328" name="Picture 8" descr="https://zscinobana.edupage.org/photos/album/194/hdimg01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51920" y="1916832"/>
            <a:ext cx="3012130" cy="2232720"/>
          </a:xfrm>
          <a:prstGeom prst="rect">
            <a:avLst/>
          </a:prstGeom>
          <a:noFill/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ĺžnik 1"/>
          <p:cNvSpPr/>
          <p:nvPr/>
        </p:nvSpPr>
        <p:spPr>
          <a:xfrm>
            <a:off x="1637993" y="332656"/>
            <a:ext cx="507062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sk-SK" sz="36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Spolupráca s MŠ</a:t>
            </a:r>
            <a:endParaRPr lang="sk-SK" sz="36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3" name="BlokTextu 2"/>
          <p:cNvSpPr txBox="1"/>
          <p:nvPr/>
        </p:nvSpPr>
        <p:spPr>
          <a:xfrm>
            <a:off x="179512" y="1196752"/>
            <a:ext cx="878497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sk-SK" sz="2000" b="1" dirty="0" smtClean="0"/>
              <a:t>Robíme spoločné </a:t>
            </a:r>
            <a:r>
              <a:rPr lang="sk-SK" sz="2000" b="1" dirty="0" err="1" smtClean="0"/>
              <a:t>enviro</a:t>
            </a:r>
            <a:r>
              <a:rPr lang="sk-SK" sz="2000" b="1" dirty="0" smtClean="0"/>
              <a:t> – akcie</a:t>
            </a:r>
          </a:p>
          <a:p>
            <a:pPr>
              <a:buFont typeface="Wingdings" pitchFamily="2" charset="2"/>
              <a:buChar char="v"/>
            </a:pPr>
            <a:r>
              <a:rPr lang="sk-SK" sz="2000" b="1" dirty="0" err="1" smtClean="0"/>
              <a:t>Brigádujeme</a:t>
            </a:r>
            <a:r>
              <a:rPr lang="sk-SK" sz="2000" b="1" dirty="0" smtClean="0"/>
              <a:t> </a:t>
            </a:r>
          </a:p>
          <a:p>
            <a:pPr>
              <a:buFont typeface="Wingdings" pitchFamily="2" charset="2"/>
              <a:buChar char="v"/>
            </a:pPr>
            <a:r>
              <a:rPr lang="sk-SK" sz="2000" b="1" dirty="0" smtClean="0"/>
              <a:t>S kolégiom Zelenej školy pripravujeme zápis detí do 1. ročníka</a:t>
            </a:r>
          </a:p>
          <a:p>
            <a:endParaRPr lang="sk-SK" sz="2000" b="1" dirty="0" smtClean="0"/>
          </a:p>
          <a:p>
            <a:pPr>
              <a:buFont typeface="Wingdings" pitchFamily="2" charset="2"/>
              <a:buChar char="v"/>
            </a:pPr>
            <a:endParaRPr lang="sk-SK" sz="2000" b="1" dirty="0"/>
          </a:p>
        </p:txBody>
      </p:sp>
      <p:pic>
        <p:nvPicPr>
          <p:cNvPr id="54276" name="Picture 4" descr="https://fbcdn-sphotos-e-a.akamaihd.net/hphotos-ak-xaf1/t1.0-9/10264901_721591684569813_5003849797682837026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132856"/>
            <a:ext cx="2520280" cy="1890211"/>
          </a:xfrm>
          <a:prstGeom prst="rect">
            <a:avLst/>
          </a:prstGeom>
          <a:noFill/>
        </p:spPr>
      </p:pic>
      <p:pic>
        <p:nvPicPr>
          <p:cNvPr id="54278" name="Picture 6" descr="https://fbcdn-sphotos-h-a.akamaihd.net/hphotos-ak-xfp1/t1.0-9/1907962_721591811236467_5667717472841244693_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71800" y="2132856"/>
            <a:ext cx="2544283" cy="1908212"/>
          </a:xfrm>
          <a:prstGeom prst="rect">
            <a:avLst/>
          </a:prstGeom>
          <a:noFill/>
        </p:spPr>
      </p:pic>
      <p:pic>
        <p:nvPicPr>
          <p:cNvPr id="54280" name="Picture 8" descr="https://scontent-a-fra.xx.fbcdn.net/hphotos-xpf1/t1.0-9/10290666_721590811236567_821586903962015680_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8104" y="2132856"/>
            <a:ext cx="2527135" cy="1895352"/>
          </a:xfrm>
          <a:prstGeom prst="rect">
            <a:avLst/>
          </a:prstGeom>
          <a:noFill/>
        </p:spPr>
      </p:pic>
      <p:pic>
        <p:nvPicPr>
          <p:cNvPr id="54282" name="Picture 10" descr="https://fbcdn-sphotos-f-a.akamaihd.net/hphotos-ak-xap1/t1.0-9/1382188_702669739795341_662398664_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3861048"/>
            <a:ext cx="2520280" cy="1527442"/>
          </a:xfrm>
          <a:prstGeom prst="rect">
            <a:avLst/>
          </a:prstGeom>
          <a:noFill/>
        </p:spPr>
      </p:pic>
      <p:pic>
        <p:nvPicPr>
          <p:cNvPr id="54284" name="Picture 12" descr="https://scontent-b-fra.xx.fbcdn.net/hphotos-xfa1/t1.0-9/307701_485786308150353_2048552690_n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59832" y="3789040"/>
            <a:ext cx="2448272" cy="1620181"/>
          </a:xfrm>
          <a:prstGeom prst="rect">
            <a:avLst/>
          </a:prstGeom>
          <a:noFill/>
        </p:spPr>
      </p:pic>
      <p:pic>
        <p:nvPicPr>
          <p:cNvPr id="54288" name="Picture 16" descr="https://scontent-a-fra.xx.fbcdn.net/hphotos-xaf1/t1.0-9/p417x417/552004_344283032300682_381690537_n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1520" y="5129808"/>
            <a:ext cx="2304256" cy="1728192"/>
          </a:xfrm>
          <a:prstGeom prst="rect">
            <a:avLst/>
          </a:prstGeom>
          <a:noFill/>
        </p:spPr>
      </p:pic>
      <p:pic>
        <p:nvPicPr>
          <p:cNvPr id="54290" name="Picture 18" descr="https://fbcdn-sphotos-f-a.akamaihd.net/hphotos-ak-frc3/t1.0-9/581208_344283662300619_1425454158_n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699792" y="5013176"/>
            <a:ext cx="2459765" cy="1844824"/>
          </a:xfrm>
          <a:prstGeom prst="rect">
            <a:avLst/>
          </a:prstGeom>
          <a:noFill/>
        </p:spPr>
      </p:pic>
      <p:pic>
        <p:nvPicPr>
          <p:cNvPr id="54292" name="Picture 20" descr="https://fbcdn-sphotos-h-a.akamaihd.net/hphotos-ak-frc3/t1.0-9/575650_344283835633935_1970262129_n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364089" y="5183814"/>
            <a:ext cx="2232248" cy="1674186"/>
          </a:xfrm>
          <a:prstGeom prst="rect">
            <a:avLst/>
          </a:prstGeom>
          <a:noFill/>
        </p:spPr>
      </p:pic>
      <p:pic>
        <p:nvPicPr>
          <p:cNvPr id="54294" name="Picture 22" descr="https://fbcdn-sphotos-a-a.akamaihd.net/hphotos-ak-xap1/t1.0-9/562487_344283335633985_2101491004_n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652120" y="3717032"/>
            <a:ext cx="2335114" cy="1751336"/>
          </a:xfrm>
          <a:prstGeom prst="rect">
            <a:avLst/>
          </a:prstGeom>
          <a:noFill/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lokTextu 2"/>
          <p:cNvSpPr txBox="1"/>
          <p:nvPr/>
        </p:nvSpPr>
        <p:spPr>
          <a:xfrm>
            <a:off x="1115616" y="2420888"/>
            <a:ext cx="61206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000" b="1" dirty="0" err="1" smtClean="0"/>
              <a:t>www.zscinobana.edu.sk</a:t>
            </a:r>
            <a:endParaRPr lang="sk-SK" sz="2000" b="1" dirty="0"/>
          </a:p>
        </p:txBody>
      </p:sp>
      <p:sp>
        <p:nvSpPr>
          <p:cNvPr id="4" name="BlokTextu 3"/>
          <p:cNvSpPr txBox="1"/>
          <p:nvPr/>
        </p:nvSpPr>
        <p:spPr>
          <a:xfrm>
            <a:off x="899592" y="332656"/>
            <a:ext cx="777686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3600" b="1" dirty="0" smtClean="0"/>
              <a:t>Viac o nás nájdete na našich stránkach - v článkoch, </a:t>
            </a:r>
            <a:r>
              <a:rPr lang="sk-SK" sz="3600" b="1" dirty="0" err="1" smtClean="0"/>
              <a:t>blogoch</a:t>
            </a:r>
            <a:r>
              <a:rPr lang="sk-SK" sz="3600" b="1" dirty="0" smtClean="0"/>
              <a:t> a fotogalérii</a:t>
            </a:r>
            <a:endParaRPr lang="sk-SK" sz="3600" b="1" dirty="0"/>
          </a:p>
        </p:txBody>
      </p:sp>
      <p:sp>
        <p:nvSpPr>
          <p:cNvPr id="5" name="Obdĺžnik 4"/>
          <p:cNvSpPr/>
          <p:nvPr/>
        </p:nvSpPr>
        <p:spPr>
          <a:xfrm>
            <a:off x="611560" y="3284984"/>
            <a:ext cx="66064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b="1" dirty="0" smtClean="0"/>
              <a:t>https://www.facebook.com/pages/Zelen%C3%A1-%C5%A1kola-Z%C5%A0-Cinoba%C5%88a/112418662153788</a:t>
            </a:r>
            <a:endParaRPr lang="sk-SK" b="1" dirty="0"/>
          </a:p>
        </p:txBody>
      </p:sp>
      <p:sp>
        <p:nvSpPr>
          <p:cNvPr id="6" name="Obdĺžnik 5"/>
          <p:cNvSpPr/>
          <p:nvPr/>
        </p:nvSpPr>
        <p:spPr>
          <a:xfrm>
            <a:off x="146396" y="4797152"/>
            <a:ext cx="839364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48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Ďakujeme za pozornosť </a:t>
            </a:r>
            <a:r>
              <a:rPr lang="sk-SK" sz="48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sym typeface="Wingdings" pitchFamily="2" charset="2"/>
              </a:rPr>
              <a:t></a:t>
            </a:r>
            <a:endParaRPr lang="sk-SK" sz="48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ĺžnik 1"/>
          <p:cNvSpPr/>
          <p:nvPr/>
        </p:nvSpPr>
        <p:spPr>
          <a:xfrm>
            <a:off x="179512" y="188640"/>
            <a:ext cx="340990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4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Aktivita 1</a:t>
            </a:r>
            <a:endParaRPr lang="sk-SK" sz="4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3348411" y="188640"/>
            <a:ext cx="4246676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Lucida Sans Unicode" pitchFamily="34" charset="0"/>
                <a:cs typeface="Arial" pitchFamily="34" charset="0"/>
              </a:rPr>
              <a:t> </a:t>
            </a:r>
            <a:r>
              <a:rPr kumimoji="0" lang="sk-SK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Lucida Sans Unicode" pitchFamily="34" charset="0"/>
                <a:cs typeface="Arial" pitchFamily="34" charset="0"/>
              </a:rPr>
              <a:t>Obnovenie</a:t>
            </a:r>
            <a:r>
              <a:rPr kumimoji="0" lang="sk-SK" sz="20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Arial" pitchFamily="34" charset="0"/>
                <a:ea typeface="Lucida Sans Unicode" pitchFamily="34" charset="0"/>
                <a:cs typeface="Arial" pitchFamily="34" charset="0"/>
              </a:rPr>
              <a:t> </a:t>
            </a:r>
            <a:r>
              <a:rPr kumimoji="0" lang="sk-SK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Lucida Sans Unicode" pitchFamily="34" charset="0"/>
                <a:cs typeface="Arial" pitchFamily="34" charset="0"/>
              </a:rPr>
              <a:t>vlastnoručne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Lucida Sans Unicode" pitchFamily="34" charset="0"/>
                <a:cs typeface="Arial" pitchFamily="34" charset="0"/>
              </a:rPr>
              <a:t> vyrobených nádob na separáciu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Lucida Sans Unicode" pitchFamily="34" charset="0"/>
                <a:cs typeface="Arial" pitchFamily="34" charset="0"/>
              </a:rPr>
              <a:t>v jednotlivých triedach </a:t>
            </a:r>
            <a:r>
              <a:rPr kumimoji="0" lang="sk-SK" sz="4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Lucida Sans Unicode" pitchFamily="34" charset="0"/>
                <a:cs typeface="Arial" pitchFamily="34" charset="0"/>
              </a:rPr>
              <a:t/>
            </a:r>
            <a:br>
              <a:rPr kumimoji="0" lang="sk-SK" sz="4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Lucida Sans Unicode" pitchFamily="34" charset="0"/>
                <a:cs typeface="Arial" pitchFamily="34" charset="0"/>
              </a:rPr>
            </a:br>
            <a:r>
              <a:rPr kumimoji="0" lang="sk-SK" sz="4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Lucida Sans Unicode" pitchFamily="34" charset="0"/>
                <a:cs typeface="Arial" pitchFamily="34" charset="0"/>
              </a:rPr>
              <a:t/>
            </a:r>
            <a:br>
              <a:rPr kumimoji="0" lang="sk-SK" sz="4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Lucida Sans Unicode" pitchFamily="34" charset="0"/>
                <a:cs typeface="Arial" pitchFamily="34" charset="0"/>
              </a:rPr>
            </a:br>
            <a:endParaRPr kumimoji="0" lang="sk-SK" sz="4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32" name="Picture 8" descr="https://zscinobana.edupage.org/photos/album/158/img0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9832" y="4293096"/>
            <a:ext cx="3131840" cy="2348881"/>
          </a:xfrm>
          <a:prstGeom prst="rect">
            <a:avLst/>
          </a:prstGeom>
          <a:noFill/>
        </p:spPr>
      </p:pic>
      <p:pic>
        <p:nvPicPr>
          <p:cNvPr id="1034" name="Picture 10" descr="https://zscinobana.edupage.org/photos/album/158/img00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3429000"/>
            <a:ext cx="3022567" cy="2266926"/>
          </a:xfrm>
          <a:prstGeom prst="rect">
            <a:avLst/>
          </a:prstGeom>
          <a:noFill/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1052736"/>
            <a:ext cx="2783523" cy="2087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12160" y="3284984"/>
            <a:ext cx="2832606" cy="212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BlokTextu 13"/>
          <p:cNvSpPr txBox="1"/>
          <p:nvPr/>
        </p:nvSpPr>
        <p:spPr>
          <a:xfrm>
            <a:off x="3131840" y="1412776"/>
            <a:ext cx="576064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000" b="1" dirty="0" smtClean="0">
                <a:latin typeface="Arial" pitchFamily="34" charset="0"/>
                <a:cs typeface="Arial" pitchFamily="34" charset="0"/>
              </a:rPr>
              <a:t>Aktivita 1.1 : - </a:t>
            </a:r>
            <a:r>
              <a:rPr lang="sk-SK" sz="2000" dirty="0" smtClean="0">
                <a:latin typeface="Arial" pitchFamily="34" charset="0"/>
                <a:cs typeface="Arial" pitchFamily="34" charset="0"/>
              </a:rPr>
              <a:t>na </a:t>
            </a:r>
            <a:r>
              <a:rPr lang="sk-SK" sz="2000" dirty="0">
                <a:latin typeface="Arial" pitchFamily="34" charset="0"/>
                <a:cs typeface="Arial" pitchFamily="34" charset="0"/>
              </a:rPr>
              <a:t>hodinách environmentálnej výchovy v 1. – 9. ročníku zaviesť pojem odpad, pracovať s programom  </a:t>
            </a:r>
            <a:r>
              <a:rPr lang="sk-SK" sz="2000" dirty="0" err="1" smtClean="0">
                <a:latin typeface="Arial" pitchFamily="34" charset="0"/>
                <a:cs typeface="Arial" pitchFamily="34" charset="0"/>
              </a:rPr>
              <a:t>neOdpadni</a:t>
            </a:r>
            <a:r>
              <a:rPr lang="sk-SK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sk-SK" sz="2000" dirty="0">
                <a:latin typeface="Arial" pitchFamily="34" charset="0"/>
                <a:cs typeface="Arial" pitchFamily="34" charset="0"/>
              </a:rPr>
              <a:t>z odpadov a inými metodickými pomôckami na danú tému a vysvetliť deťom význam separácie</a:t>
            </a:r>
            <a:endParaRPr lang="sk-SK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BlokTextu 8"/>
          <p:cNvSpPr txBox="1"/>
          <p:nvPr/>
        </p:nvSpPr>
        <p:spPr>
          <a:xfrm>
            <a:off x="3275856" y="3212976"/>
            <a:ext cx="28803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err="1" smtClean="0"/>
              <a:t>Krabice</a:t>
            </a:r>
            <a:r>
              <a:rPr lang="sk-SK" dirty="0" smtClean="0"/>
              <a:t> na separáciu sú vyrobené pre všetky triedy.</a:t>
            </a:r>
            <a:endParaRPr lang="sk-SK" dirty="0"/>
          </a:p>
        </p:txBody>
      </p:sp>
      <p:sp>
        <p:nvSpPr>
          <p:cNvPr id="10" name="BlokTextu 9"/>
          <p:cNvSpPr txBox="1"/>
          <p:nvPr/>
        </p:nvSpPr>
        <p:spPr>
          <a:xfrm>
            <a:off x="6300192" y="5517232"/>
            <a:ext cx="25922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S programom </a:t>
            </a:r>
            <a:r>
              <a:rPr lang="sk-SK" dirty="0" err="1" smtClean="0"/>
              <a:t>neOdpani</a:t>
            </a:r>
            <a:r>
              <a:rPr lang="sk-SK" dirty="0" smtClean="0"/>
              <a:t> z odpadov sa pracovalo na hodinách ENV</a:t>
            </a:r>
            <a:endParaRPr lang="sk-SK" dirty="0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ĺžnik 1"/>
          <p:cNvSpPr/>
          <p:nvPr/>
        </p:nvSpPr>
        <p:spPr>
          <a:xfrm>
            <a:off x="179511" y="188640"/>
            <a:ext cx="340990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4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Aktivita 2</a:t>
            </a:r>
            <a:endParaRPr lang="sk-SK" sz="4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BlokTextu 2"/>
          <p:cNvSpPr txBox="1"/>
          <p:nvPr/>
        </p:nvSpPr>
        <p:spPr>
          <a:xfrm>
            <a:off x="3779912" y="332656"/>
            <a:ext cx="4752528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000" b="1" dirty="0">
                <a:latin typeface="Arial" pitchFamily="34" charset="0"/>
                <a:cs typeface="Arial" pitchFamily="34" charset="0"/>
              </a:rPr>
              <a:t>Výroba nádoby na zber použitých bateriek</a:t>
            </a:r>
            <a:r>
              <a:rPr lang="sk-SK" sz="2000" dirty="0">
                <a:latin typeface="Arial" pitchFamily="34" charset="0"/>
                <a:cs typeface="Arial" pitchFamily="34" charset="0"/>
              </a:rPr>
              <a:t/>
            </a:r>
            <a:br>
              <a:rPr lang="sk-SK" sz="2000" dirty="0">
                <a:latin typeface="Arial" pitchFamily="34" charset="0"/>
                <a:cs typeface="Arial" pitchFamily="34" charset="0"/>
              </a:rPr>
            </a:br>
            <a:r>
              <a:rPr lang="sk-SK" dirty="0">
                <a:latin typeface="Arial" pitchFamily="34" charset="0"/>
                <a:cs typeface="Arial" pitchFamily="34" charset="0"/>
              </a:rPr>
              <a:t/>
            </a:r>
            <a:br>
              <a:rPr lang="sk-SK" dirty="0">
                <a:latin typeface="Arial" pitchFamily="34" charset="0"/>
                <a:cs typeface="Arial" pitchFamily="34" charset="0"/>
              </a:rPr>
            </a:br>
            <a:endParaRPr lang="sk-SK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052736"/>
            <a:ext cx="3293823" cy="2568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645024"/>
            <a:ext cx="3600400" cy="2844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3928" y="980728"/>
            <a:ext cx="3789048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4005064"/>
            <a:ext cx="3995936" cy="2511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ĺžnik 2"/>
          <p:cNvSpPr/>
          <p:nvPr/>
        </p:nvSpPr>
        <p:spPr>
          <a:xfrm>
            <a:off x="179512" y="260648"/>
            <a:ext cx="355738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4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Aktivita 3 </a:t>
            </a:r>
            <a:endParaRPr lang="sk-SK" sz="4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980728"/>
            <a:ext cx="1728192" cy="1912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412" name="Picture 4" descr="https://zscinobana.edupage.org/photos/album/164/img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83768" y="1268760"/>
            <a:ext cx="3419872" cy="2564905"/>
          </a:xfrm>
          <a:prstGeom prst="rect">
            <a:avLst/>
          </a:prstGeom>
          <a:noFill/>
        </p:spPr>
      </p:pic>
      <p:pic>
        <p:nvPicPr>
          <p:cNvPr id="17414" name="Picture 6" descr="https://zscinobana.edupage.org/photos/icons/img27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2996952"/>
            <a:ext cx="3515388" cy="2664296"/>
          </a:xfrm>
          <a:prstGeom prst="rect">
            <a:avLst/>
          </a:prstGeom>
          <a:noFill/>
        </p:spPr>
      </p:pic>
      <p:pic>
        <p:nvPicPr>
          <p:cNvPr id="30721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07904" y="4437112"/>
            <a:ext cx="3228035" cy="242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22" name="Picture 2" descr="C:\Users\machavova\Nový priečinok (2)\Pictures\vsetky fotky\starosta\IMG_689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91403" y="2276872"/>
            <a:ext cx="3552597" cy="2664296"/>
          </a:xfrm>
          <a:prstGeom prst="rect">
            <a:avLst/>
          </a:prstGeom>
          <a:noFill/>
        </p:spPr>
      </p:pic>
      <p:sp>
        <p:nvSpPr>
          <p:cNvPr id="10" name="Obdĺžnik 9"/>
          <p:cNvSpPr/>
          <p:nvPr/>
        </p:nvSpPr>
        <p:spPr>
          <a:xfrm>
            <a:off x="3671392" y="0"/>
            <a:ext cx="547260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k-SK" sz="2000" b="1" dirty="0" smtClean="0">
                <a:latin typeface="Arial" pitchFamily="34" charset="0"/>
                <a:cs typeface="Arial" pitchFamily="34" charset="0"/>
              </a:rPr>
              <a:t>Zabezpečenie </a:t>
            </a:r>
            <a:r>
              <a:rPr lang="sk-SK" sz="2000" b="1" dirty="0">
                <a:latin typeface="Arial" pitchFamily="34" charset="0"/>
                <a:cs typeface="Arial" pitchFamily="34" charset="0"/>
              </a:rPr>
              <a:t>odpadových nádob na separáciu odpadu v rámci školy, prostredníctvom vyjednávania so starostom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ĺžnik 1"/>
          <p:cNvSpPr/>
          <p:nvPr/>
        </p:nvSpPr>
        <p:spPr>
          <a:xfrm>
            <a:off x="251520" y="332656"/>
            <a:ext cx="340990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4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Aktivita 4</a:t>
            </a:r>
            <a:endParaRPr lang="sk-SK" sz="4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3491880" y="260648"/>
            <a:ext cx="5466561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Lucida Sans Unicode" pitchFamily="34" charset="0"/>
                <a:cs typeface="Arial" pitchFamily="34" charset="0"/>
              </a:rPr>
              <a:t> Zapojenie sa do ďalšieho ročníka projektu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Lucida Sans Unicode" pitchFamily="34" charset="0"/>
                <a:cs typeface="Arial" pitchFamily="34" charset="0"/>
              </a:rPr>
              <a:t>Recyklohry</a:t>
            </a:r>
            <a:r>
              <a:rPr kumimoji="0" lang="sk-SK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Lucida Sans Unicode" pitchFamily="34" charset="0"/>
                <a:cs typeface="Arial" pitchFamily="34" charset="0"/>
              </a:rPr>
              <a:t> – zber elektronického odpadu</a:t>
            </a:r>
            <a:endParaRPr kumimoji="0" lang="sk-SK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k-SK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8439" name="Picture 7" descr="https://zscinobana.edupage.org/photos/album/103/img0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412776"/>
            <a:ext cx="3429000" cy="4572000"/>
          </a:xfrm>
          <a:prstGeom prst="rect">
            <a:avLst/>
          </a:prstGeom>
          <a:noFill/>
        </p:spPr>
      </p:pic>
      <p:pic>
        <p:nvPicPr>
          <p:cNvPr id="18441" name="Picture 9" descr="https://zscinobana.edupage.org/photos/album/103/img0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936" y="2358008"/>
            <a:ext cx="3374994" cy="4499992"/>
          </a:xfrm>
          <a:prstGeom prst="rect">
            <a:avLst/>
          </a:prstGeom>
          <a:noFill/>
        </p:spPr>
      </p:pic>
      <p:pic>
        <p:nvPicPr>
          <p:cNvPr id="18443" name="Picture 11" descr="https://zscinobana.edupage.org/photos/album/103/img00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28184" y="1052736"/>
            <a:ext cx="2555776" cy="1916833"/>
          </a:xfrm>
          <a:prstGeom prst="rect">
            <a:avLst/>
          </a:prstGeom>
          <a:noFill/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ĺžnik 1"/>
          <p:cNvSpPr/>
          <p:nvPr/>
        </p:nvSpPr>
        <p:spPr>
          <a:xfrm>
            <a:off x="467544" y="332656"/>
            <a:ext cx="4572000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sk-SK" sz="2000" b="1" dirty="0">
                <a:latin typeface="Arial" pitchFamily="34" charset="0"/>
                <a:cs typeface="Arial" pitchFamily="34" charset="0"/>
              </a:rPr>
              <a:t>Aktivita 4.1:</a:t>
            </a:r>
            <a:r>
              <a:rPr lang="sk-SK" sz="2000" dirty="0">
                <a:latin typeface="Arial" pitchFamily="34" charset="0"/>
                <a:cs typeface="Arial" pitchFamily="34" charset="0"/>
              </a:rPr>
              <a:t> plniť úlohy </a:t>
            </a:r>
            <a:r>
              <a:rPr lang="sk-SK" sz="2000" dirty="0" err="1">
                <a:latin typeface="Arial" pitchFamily="34" charset="0"/>
                <a:cs typeface="Arial" pitchFamily="34" charset="0"/>
              </a:rPr>
              <a:t>Recyklohier</a:t>
            </a:r>
            <a:r>
              <a:rPr lang="sk-SK" sz="2000" dirty="0">
                <a:latin typeface="Arial" pitchFamily="34" charset="0"/>
                <a:cs typeface="Arial" pitchFamily="34" charset="0"/>
              </a:rPr>
              <a:t> na hodinách výtvarnej výchovy, prírodovedy, biológie, matematiky.... vysvetľovať deťom , čo je elektronický a nebezpečný odpad</a:t>
            </a: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988840"/>
            <a:ext cx="4224626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BlokTextu 3"/>
          <p:cNvSpPr txBox="1"/>
          <p:nvPr/>
        </p:nvSpPr>
        <p:spPr>
          <a:xfrm>
            <a:off x="539552" y="5373216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Elektrospotrebiče z odpadu</a:t>
            </a:r>
            <a:endParaRPr lang="sk-SK" dirty="0"/>
          </a:p>
        </p:txBody>
      </p:sp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3645024"/>
            <a:ext cx="3744661" cy="280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5" descr="https://fbcdn-sphotos-a-a.akamaihd.net/hphotos-ak-xaf1/t1.0-9/267507_171172052945115_4726587_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6056" y="404664"/>
            <a:ext cx="3281604" cy="2461203"/>
          </a:xfrm>
          <a:prstGeom prst="rect">
            <a:avLst/>
          </a:prstGeom>
          <a:noFill/>
        </p:spPr>
      </p:pic>
      <p:sp>
        <p:nvSpPr>
          <p:cNvPr id="8" name="BlokTextu 7"/>
          <p:cNvSpPr txBox="1"/>
          <p:nvPr/>
        </p:nvSpPr>
        <p:spPr>
          <a:xfrm>
            <a:off x="5004048" y="3068960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Zošliapni a ušetríš</a:t>
            </a:r>
            <a:endParaRPr lang="sk-SK" dirty="0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rkáda">
  <a:themeElements>
    <a:clrScheme name="Vlastná 4">
      <a:dk1>
        <a:sysClr val="windowText" lastClr="000000"/>
      </a:dk1>
      <a:lt1>
        <a:srgbClr val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Arkáda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rkáda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1155</TotalTime>
  <Words>895</Words>
  <Application>Microsoft Office PowerPoint</Application>
  <PresentationFormat>Prezentácia na obrazovke (4:3)</PresentationFormat>
  <Paragraphs>173</Paragraphs>
  <Slides>42</Slides>
  <Notes>2</Notes>
  <HiddenSlides>0</HiddenSlides>
  <MMClips>0</MMClips>
  <ScaleCrop>false</ScaleCrop>
  <HeadingPairs>
    <vt:vector size="4" baseType="variant">
      <vt:variant>
        <vt:lpstr>Motív</vt:lpstr>
      </vt:variant>
      <vt:variant>
        <vt:i4>1</vt:i4>
      </vt:variant>
      <vt:variant>
        <vt:lpstr>Nadpisy snímok</vt:lpstr>
      </vt:variant>
      <vt:variant>
        <vt:i4>42</vt:i4>
      </vt:variant>
    </vt:vector>
  </HeadingPairs>
  <TitlesOfParts>
    <vt:vector size="43" baseType="lpstr">
      <vt:lpstr>Arkáda</vt:lpstr>
      <vt:lpstr>Snímka 1</vt:lpstr>
      <vt:lpstr>Snímka 2</vt:lpstr>
      <vt:lpstr>Snímka 3</vt:lpstr>
      <vt:lpstr>Snímka 4</vt:lpstr>
      <vt:lpstr>Snímka 5</vt:lpstr>
      <vt:lpstr>Snímka 6</vt:lpstr>
      <vt:lpstr>Snímka 7</vt:lpstr>
      <vt:lpstr>Snímka 8</vt:lpstr>
      <vt:lpstr>Snímka 9</vt:lpstr>
      <vt:lpstr>Snímka 10</vt:lpstr>
      <vt:lpstr>Snímka 11</vt:lpstr>
      <vt:lpstr>Snímka 12</vt:lpstr>
      <vt:lpstr>Snímka 13</vt:lpstr>
      <vt:lpstr>Snímka 14</vt:lpstr>
      <vt:lpstr>Snímka 15</vt:lpstr>
      <vt:lpstr>Snímka 16</vt:lpstr>
      <vt:lpstr>Snímka 17</vt:lpstr>
      <vt:lpstr>Snímka 18</vt:lpstr>
      <vt:lpstr>Snímka 19</vt:lpstr>
      <vt:lpstr>Snímka 20</vt:lpstr>
      <vt:lpstr>Snímka 21</vt:lpstr>
      <vt:lpstr>Snímka 22</vt:lpstr>
      <vt:lpstr>Snímka 23</vt:lpstr>
      <vt:lpstr>Snímka 24</vt:lpstr>
      <vt:lpstr>Snímka 25</vt:lpstr>
      <vt:lpstr>Snímka 26</vt:lpstr>
      <vt:lpstr>Snímka 27</vt:lpstr>
      <vt:lpstr>Snímka 28</vt:lpstr>
      <vt:lpstr>Snímka 29</vt:lpstr>
      <vt:lpstr>Snímka 30</vt:lpstr>
      <vt:lpstr>Snímka 31</vt:lpstr>
      <vt:lpstr>Snímka 32</vt:lpstr>
      <vt:lpstr>Snímka 33</vt:lpstr>
      <vt:lpstr>Snímka 34</vt:lpstr>
      <vt:lpstr>Snímka 35</vt:lpstr>
      <vt:lpstr>Snímka 36</vt:lpstr>
      <vt:lpstr>Snímka 37</vt:lpstr>
      <vt:lpstr>Snímka 38</vt:lpstr>
      <vt:lpstr>Snímka 39</vt:lpstr>
      <vt:lpstr>Snímka 40</vt:lpstr>
      <vt:lpstr>Snímka 41</vt:lpstr>
      <vt:lpstr>Snímka 42</vt:lpstr>
    </vt:vector>
  </TitlesOfParts>
  <Company>HP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Snímka 1</dc:title>
  <dc:creator>machavova</dc:creator>
  <cp:lastModifiedBy>machavova</cp:lastModifiedBy>
  <cp:revision>26</cp:revision>
  <dcterms:created xsi:type="dcterms:W3CDTF">2014-06-11T05:34:32Z</dcterms:created>
  <dcterms:modified xsi:type="dcterms:W3CDTF">2014-06-22T17:15:24Z</dcterms:modified>
</cp:coreProperties>
</file>